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Nunito"/>
      <p:regular r:id="rId20"/>
      <p:bold r:id="rId21"/>
      <p:italic r:id="rId22"/>
      <p:boldItalic r:id="rId23"/>
    </p:embeddedFont>
    <p:embeddedFont>
      <p:font typeface="Plus Jakarta Sans"/>
      <p:regular r:id="rId24"/>
      <p:bold r:id="rId25"/>
      <p:italic r:id="rId26"/>
      <p:boldItalic r:id="rId27"/>
    </p:embeddedFont>
    <p:embeddedFont>
      <p:font typeface="Cairo"/>
      <p:regular r:id="rId28"/>
      <p:bold r:id="rId29"/>
    </p:embeddedFont>
    <p:embeddedFont>
      <p:font typeface="Plus Jakarta Sans SemiBold"/>
      <p:regular r:id="rId30"/>
      <p:bold r:id="rId31"/>
      <p:italic r:id="rId32"/>
      <p:boldItalic r:id="rId33"/>
    </p:embeddedFont>
    <p:embeddedFont>
      <p:font typeface="Plus Jakarta Sans Medium"/>
      <p:regular r:id="rId34"/>
      <p:bold r:id="rId35"/>
      <p:italic r:id="rId36"/>
      <p:boldItalic r:id="rId37"/>
    </p:embeddedFont>
    <p:embeddedFont>
      <p:font typeface="Nunito Medium"/>
      <p:regular r:id="rId38"/>
      <p:bold r:id="rId39"/>
      <p:italic r:id="rId40"/>
      <p:boldItalic r:id="rId41"/>
    </p:embeddedFont>
    <p:embeddedFont>
      <p:font typeface="PT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Medium-italic.fntdata"/><Relationship Id="rId20" Type="http://schemas.openxmlformats.org/officeDocument/2006/relationships/font" Target="fonts/Nunito-regular.fntdata"/><Relationship Id="rId42" Type="http://schemas.openxmlformats.org/officeDocument/2006/relationships/font" Target="fonts/PTSans-regular.fntdata"/><Relationship Id="rId41" Type="http://schemas.openxmlformats.org/officeDocument/2006/relationships/font" Target="fonts/NunitoMedium-boldItalic.fntdata"/><Relationship Id="rId22" Type="http://schemas.openxmlformats.org/officeDocument/2006/relationships/font" Target="fonts/Nunito-italic.fntdata"/><Relationship Id="rId44" Type="http://schemas.openxmlformats.org/officeDocument/2006/relationships/font" Target="fonts/PTSans-italic.fntdata"/><Relationship Id="rId21" Type="http://schemas.openxmlformats.org/officeDocument/2006/relationships/font" Target="fonts/Nunito-bold.fntdata"/><Relationship Id="rId43" Type="http://schemas.openxmlformats.org/officeDocument/2006/relationships/font" Target="fonts/PTSans-bold.fntdata"/><Relationship Id="rId24" Type="http://schemas.openxmlformats.org/officeDocument/2006/relationships/font" Target="fonts/PlusJakartaSans-regular.fntdata"/><Relationship Id="rId23" Type="http://schemas.openxmlformats.org/officeDocument/2006/relationships/font" Target="fonts/Nunito-boldItalic.fntdata"/><Relationship Id="rId45" Type="http://schemas.openxmlformats.org/officeDocument/2006/relationships/font" Target="fonts/PTSa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lusJakartaSans-italic.fntdata"/><Relationship Id="rId25" Type="http://schemas.openxmlformats.org/officeDocument/2006/relationships/font" Target="fonts/PlusJakartaSans-bold.fntdata"/><Relationship Id="rId28" Type="http://schemas.openxmlformats.org/officeDocument/2006/relationships/font" Target="fonts/Cairo-regular.fntdata"/><Relationship Id="rId27" Type="http://schemas.openxmlformats.org/officeDocument/2006/relationships/font" Target="fonts/PlusJakarta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air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lusJakartaSansSemiBold-bold.fntdata"/><Relationship Id="rId30" Type="http://schemas.openxmlformats.org/officeDocument/2006/relationships/font" Target="fonts/PlusJakartaSansSemiBold-regular.fntdata"/><Relationship Id="rId11" Type="http://schemas.openxmlformats.org/officeDocument/2006/relationships/slide" Target="slides/slide7.xml"/><Relationship Id="rId33" Type="http://schemas.openxmlformats.org/officeDocument/2006/relationships/font" Target="fonts/PlusJakartaSansSemiBold-boldItalic.fntdata"/><Relationship Id="rId10" Type="http://schemas.openxmlformats.org/officeDocument/2006/relationships/slide" Target="slides/slide6.xml"/><Relationship Id="rId32" Type="http://schemas.openxmlformats.org/officeDocument/2006/relationships/font" Target="fonts/PlusJakartaSansSemiBold-italic.fntdata"/><Relationship Id="rId13" Type="http://schemas.openxmlformats.org/officeDocument/2006/relationships/font" Target="fonts/Raleway-bold.fntdata"/><Relationship Id="rId35" Type="http://schemas.openxmlformats.org/officeDocument/2006/relationships/font" Target="fonts/PlusJakartaSansMedium-bold.fntdata"/><Relationship Id="rId12" Type="http://schemas.openxmlformats.org/officeDocument/2006/relationships/font" Target="fonts/Raleway-regular.fntdata"/><Relationship Id="rId34" Type="http://schemas.openxmlformats.org/officeDocument/2006/relationships/font" Target="fonts/PlusJakartaSansMedium-regular.fntdata"/><Relationship Id="rId15" Type="http://schemas.openxmlformats.org/officeDocument/2006/relationships/font" Target="fonts/Raleway-boldItalic.fntdata"/><Relationship Id="rId37" Type="http://schemas.openxmlformats.org/officeDocument/2006/relationships/font" Target="fonts/PlusJakartaSansMedium-boldItalic.fntdata"/><Relationship Id="rId14" Type="http://schemas.openxmlformats.org/officeDocument/2006/relationships/font" Target="fonts/Raleway-italic.fntdata"/><Relationship Id="rId36" Type="http://schemas.openxmlformats.org/officeDocument/2006/relationships/font" Target="fonts/PlusJakartaSansMedium-italic.fntdata"/><Relationship Id="rId17" Type="http://schemas.openxmlformats.org/officeDocument/2006/relationships/font" Target="fonts/Roboto-bold.fntdata"/><Relationship Id="rId39" Type="http://schemas.openxmlformats.org/officeDocument/2006/relationships/font" Target="fonts/NunitoMedium-bold.fntdata"/><Relationship Id="rId16" Type="http://schemas.openxmlformats.org/officeDocument/2006/relationships/font" Target="fonts/Roboto-regular.fntdata"/><Relationship Id="rId38" Type="http://schemas.openxmlformats.org/officeDocument/2006/relationships/font" Target="fonts/NunitoMedium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84d99d1a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84d99d1a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69520dca1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69520dca1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69520dca12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69520dca12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e02ccac13d_1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e02ccac13d_1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69520dca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69520dca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2e028576aaa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2e028576aaa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517575" y="986125"/>
            <a:ext cx="3913200" cy="25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517575" y="3516750"/>
            <a:ext cx="39132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hasCustomPrompt="1" type="title"/>
          </p:nvPr>
        </p:nvSpPr>
        <p:spPr>
          <a:xfrm>
            <a:off x="713225" y="1684400"/>
            <a:ext cx="4074600" cy="105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b="1" sz="53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/>
          <p:nvPr>
            <p:ph idx="1" type="subTitle"/>
          </p:nvPr>
        </p:nvSpPr>
        <p:spPr>
          <a:xfrm>
            <a:off x="713225" y="2669513"/>
            <a:ext cx="26607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13"/>
          <p:cNvGrpSpPr/>
          <p:nvPr/>
        </p:nvGrpSpPr>
        <p:grpSpPr>
          <a:xfrm>
            <a:off x="-8650" y="627519"/>
            <a:ext cx="8439300" cy="4241056"/>
            <a:chOff x="-8650" y="627519"/>
            <a:chExt cx="8439300" cy="4241056"/>
          </a:xfrm>
        </p:grpSpPr>
        <p:sp>
          <p:nvSpPr>
            <p:cNvPr id="61" name="Google Shape;61;p13"/>
            <p:cNvSpPr/>
            <p:nvPr/>
          </p:nvSpPr>
          <p:spPr>
            <a:xfrm flipH="1" rot="10800000">
              <a:off x="319150" y="627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62" name="Google Shape;62;p13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3" name="Google Shape;63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hasCustomPrompt="1" idx="2" type="title"/>
          </p:nvPr>
        </p:nvSpPr>
        <p:spPr>
          <a:xfrm>
            <a:off x="951600" y="1604426"/>
            <a:ext cx="734700" cy="34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6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hasCustomPrompt="1" idx="3" type="title"/>
          </p:nvPr>
        </p:nvSpPr>
        <p:spPr>
          <a:xfrm>
            <a:off x="951600" y="3260978"/>
            <a:ext cx="734700" cy="34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6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hasCustomPrompt="1" idx="4" type="title"/>
          </p:nvPr>
        </p:nvSpPr>
        <p:spPr>
          <a:xfrm>
            <a:off x="3492412" y="1604426"/>
            <a:ext cx="734700" cy="34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6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hasCustomPrompt="1" idx="5" type="title"/>
          </p:nvPr>
        </p:nvSpPr>
        <p:spPr>
          <a:xfrm>
            <a:off x="3492412" y="3260978"/>
            <a:ext cx="734700" cy="34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6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hasCustomPrompt="1" idx="6" type="title"/>
          </p:nvPr>
        </p:nvSpPr>
        <p:spPr>
          <a:xfrm>
            <a:off x="6039297" y="1604426"/>
            <a:ext cx="734700" cy="34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6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hasCustomPrompt="1" idx="7" type="title"/>
          </p:nvPr>
        </p:nvSpPr>
        <p:spPr>
          <a:xfrm>
            <a:off x="6039297" y="3260978"/>
            <a:ext cx="734700" cy="34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6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/>
          <p:nvPr>
            <p:ph idx="1" type="subTitle"/>
          </p:nvPr>
        </p:nvSpPr>
        <p:spPr>
          <a:xfrm>
            <a:off x="875411" y="2153383"/>
            <a:ext cx="2305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8" type="subTitle"/>
          </p:nvPr>
        </p:nvSpPr>
        <p:spPr>
          <a:xfrm>
            <a:off x="3416214" y="2153383"/>
            <a:ext cx="2305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9" type="subTitle"/>
          </p:nvPr>
        </p:nvSpPr>
        <p:spPr>
          <a:xfrm>
            <a:off x="5963089" y="2153383"/>
            <a:ext cx="2305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13" type="subTitle"/>
          </p:nvPr>
        </p:nvSpPr>
        <p:spPr>
          <a:xfrm>
            <a:off x="875411" y="3815458"/>
            <a:ext cx="2305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14" type="subTitle"/>
          </p:nvPr>
        </p:nvSpPr>
        <p:spPr>
          <a:xfrm>
            <a:off x="3416214" y="3815458"/>
            <a:ext cx="2305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15" type="subTitle"/>
          </p:nvPr>
        </p:nvSpPr>
        <p:spPr>
          <a:xfrm>
            <a:off x="5963089" y="3815458"/>
            <a:ext cx="23055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1" type="body"/>
          </p:nvPr>
        </p:nvSpPr>
        <p:spPr>
          <a:xfrm>
            <a:off x="720000" y="1104475"/>
            <a:ext cx="3852000" cy="3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■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2" type="body"/>
          </p:nvPr>
        </p:nvSpPr>
        <p:spPr>
          <a:xfrm>
            <a:off x="4572000" y="1104475"/>
            <a:ext cx="3852000" cy="3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■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80" name="Google Shape;80;p14"/>
          <p:cNvGrpSpPr/>
          <p:nvPr/>
        </p:nvGrpSpPr>
        <p:grpSpPr>
          <a:xfrm>
            <a:off x="-8650" y="627519"/>
            <a:ext cx="8439300" cy="4241056"/>
            <a:chOff x="-8650" y="627519"/>
            <a:chExt cx="8439300" cy="4241056"/>
          </a:xfrm>
        </p:grpSpPr>
        <p:sp>
          <p:nvSpPr>
            <p:cNvPr id="81" name="Google Shape;81;p14"/>
            <p:cNvSpPr/>
            <p:nvPr/>
          </p:nvSpPr>
          <p:spPr>
            <a:xfrm flipH="1" rot="10800000">
              <a:off x="319150" y="627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82" name="Google Shape;82;p14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5"/>
          <p:cNvGrpSpPr/>
          <p:nvPr/>
        </p:nvGrpSpPr>
        <p:grpSpPr>
          <a:xfrm>
            <a:off x="-8650" y="627519"/>
            <a:ext cx="8439300" cy="4241056"/>
            <a:chOff x="-8650" y="627519"/>
            <a:chExt cx="8439300" cy="4241056"/>
          </a:xfrm>
        </p:grpSpPr>
        <p:sp>
          <p:nvSpPr>
            <p:cNvPr id="85" name="Google Shape;85;p15"/>
            <p:cNvSpPr/>
            <p:nvPr/>
          </p:nvSpPr>
          <p:spPr>
            <a:xfrm flipH="1" rot="10800000">
              <a:off x="319150" y="627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86" name="Google Shape;86;p15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7" name="Google Shape;87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1" type="subTitle"/>
          </p:nvPr>
        </p:nvSpPr>
        <p:spPr>
          <a:xfrm>
            <a:off x="2513370" y="1539561"/>
            <a:ext cx="48924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9" name="Google Shape;89;p15"/>
          <p:cNvSpPr txBox="1"/>
          <p:nvPr>
            <p:ph idx="2" type="subTitle"/>
          </p:nvPr>
        </p:nvSpPr>
        <p:spPr>
          <a:xfrm>
            <a:off x="2513370" y="2698043"/>
            <a:ext cx="48924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0" name="Google Shape;90;p15"/>
          <p:cNvSpPr txBox="1"/>
          <p:nvPr>
            <p:ph idx="3" type="subTitle"/>
          </p:nvPr>
        </p:nvSpPr>
        <p:spPr>
          <a:xfrm>
            <a:off x="2513370" y="3856549"/>
            <a:ext cx="48924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idx="4" type="subTitle"/>
          </p:nvPr>
        </p:nvSpPr>
        <p:spPr>
          <a:xfrm>
            <a:off x="2513360" y="1132649"/>
            <a:ext cx="4892400" cy="4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2" name="Google Shape;92;p15"/>
          <p:cNvSpPr txBox="1"/>
          <p:nvPr>
            <p:ph idx="5" type="subTitle"/>
          </p:nvPr>
        </p:nvSpPr>
        <p:spPr>
          <a:xfrm>
            <a:off x="2513360" y="2291136"/>
            <a:ext cx="4892400" cy="4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3" name="Google Shape;93;p15"/>
          <p:cNvSpPr txBox="1"/>
          <p:nvPr>
            <p:ph idx="6" type="subTitle"/>
          </p:nvPr>
        </p:nvSpPr>
        <p:spPr>
          <a:xfrm>
            <a:off x="2513360" y="3449622"/>
            <a:ext cx="4892400" cy="42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16"/>
          <p:cNvGrpSpPr/>
          <p:nvPr/>
        </p:nvGrpSpPr>
        <p:grpSpPr>
          <a:xfrm>
            <a:off x="-8650" y="627519"/>
            <a:ext cx="8439300" cy="4241056"/>
            <a:chOff x="-8650" y="627519"/>
            <a:chExt cx="8439300" cy="4241056"/>
          </a:xfrm>
        </p:grpSpPr>
        <p:sp>
          <p:nvSpPr>
            <p:cNvPr id="96" name="Google Shape;96;p16"/>
            <p:cNvSpPr/>
            <p:nvPr/>
          </p:nvSpPr>
          <p:spPr>
            <a:xfrm flipH="1" rot="10800000">
              <a:off x="319150" y="627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97" name="Google Shape;97;p16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8" name="Google Shape;98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1" type="subTitle"/>
          </p:nvPr>
        </p:nvSpPr>
        <p:spPr>
          <a:xfrm>
            <a:off x="1656449" y="1733035"/>
            <a:ext cx="2811000" cy="10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2" type="subTitle"/>
          </p:nvPr>
        </p:nvSpPr>
        <p:spPr>
          <a:xfrm>
            <a:off x="5450924" y="1733035"/>
            <a:ext cx="2811000" cy="10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1" name="Google Shape;101;p16"/>
          <p:cNvSpPr txBox="1"/>
          <p:nvPr>
            <p:ph idx="3" type="subTitle"/>
          </p:nvPr>
        </p:nvSpPr>
        <p:spPr>
          <a:xfrm>
            <a:off x="1656449" y="3347910"/>
            <a:ext cx="2811000" cy="10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4" type="subTitle"/>
          </p:nvPr>
        </p:nvSpPr>
        <p:spPr>
          <a:xfrm>
            <a:off x="5450924" y="3347910"/>
            <a:ext cx="2811000" cy="10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5" type="subTitle"/>
          </p:nvPr>
        </p:nvSpPr>
        <p:spPr>
          <a:xfrm>
            <a:off x="1656449" y="1296700"/>
            <a:ext cx="2811000" cy="45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4" name="Google Shape;104;p16"/>
          <p:cNvSpPr txBox="1"/>
          <p:nvPr>
            <p:ph idx="6" type="subTitle"/>
          </p:nvPr>
        </p:nvSpPr>
        <p:spPr>
          <a:xfrm>
            <a:off x="1656449" y="2911433"/>
            <a:ext cx="2811000" cy="45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5" name="Google Shape;105;p16"/>
          <p:cNvSpPr txBox="1"/>
          <p:nvPr>
            <p:ph idx="7" type="subTitle"/>
          </p:nvPr>
        </p:nvSpPr>
        <p:spPr>
          <a:xfrm>
            <a:off x="5450899" y="1296700"/>
            <a:ext cx="2811000" cy="45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6" name="Google Shape;106;p16"/>
          <p:cNvSpPr txBox="1"/>
          <p:nvPr>
            <p:ph idx="8" type="subTitle"/>
          </p:nvPr>
        </p:nvSpPr>
        <p:spPr>
          <a:xfrm>
            <a:off x="5450899" y="2911433"/>
            <a:ext cx="2811000" cy="45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7"/>
          <p:cNvGrpSpPr/>
          <p:nvPr/>
        </p:nvGrpSpPr>
        <p:grpSpPr>
          <a:xfrm>
            <a:off x="-8650" y="627519"/>
            <a:ext cx="8439300" cy="4241056"/>
            <a:chOff x="-8650" y="627519"/>
            <a:chExt cx="8439300" cy="4241056"/>
          </a:xfrm>
        </p:grpSpPr>
        <p:sp>
          <p:nvSpPr>
            <p:cNvPr id="109" name="Google Shape;109;p17"/>
            <p:cNvSpPr/>
            <p:nvPr/>
          </p:nvSpPr>
          <p:spPr>
            <a:xfrm flipH="1" rot="10800000">
              <a:off x="319150" y="627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110" name="Google Shape;110;p17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1" name="Google Shape;111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1" type="subTitle"/>
          </p:nvPr>
        </p:nvSpPr>
        <p:spPr>
          <a:xfrm>
            <a:off x="732362" y="1761062"/>
            <a:ext cx="23778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2" type="subTitle"/>
          </p:nvPr>
        </p:nvSpPr>
        <p:spPr>
          <a:xfrm>
            <a:off x="3383091" y="1761079"/>
            <a:ext cx="23778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3" type="subTitle"/>
          </p:nvPr>
        </p:nvSpPr>
        <p:spPr>
          <a:xfrm>
            <a:off x="732362" y="3397535"/>
            <a:ext cx="23778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4" type="subTitle"/>
          </p:nvPr>
        </p:nvSpPr>
        <p:spPr>
          <a:xfrm>
            <a:off x="3383091" y="3397535"/>
            <a:ext cx="23778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6" name="Google Shape;116;p17"/>
          <p:cNvSpPr txBox="1"/>
          <p:nvPr>
            <p:ph idx="5" type="subTitle"/>
          </p:nvPr>
        </p:nvSpPr>
        <p:spPr>
          <a:xfrm>
            <a:off x="6033846" y="1761079"/>
            <a:ext cx="23778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7" name="Google Shape;117;p17"/>
          <p:cNvSpPr txBox="1"/>
          <p:nvPr>
            <p:ph idx="6" type="subTitle"/>
          </p:nvPr>
        </p:nvSpPr>
        <p:spPr>
          <a:xfrm>
            <a:off x="6033846" y="3397535"/>
            <a:ext cx="23778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8" name="Google Shape;118;p17"/>
          <p:cNvSpPr txBox="1"/>
          <p:nvPr>
            <p:ph idx="7" type="subTitle"/>
          </p:nvPr>
        </p:nvSpPr>
        <p:spPr>
          <a:xfrm>
            <a:off x="732354" y="1345554"/>
            <a:ext cx="2375700" cy="4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8" type="subTitle"/>
          </p:nvPr>
        </p:nvSpPr>
        <p:spPr>
          <a:xfrm>
            <a:off x="3383079" y="1345572"/>
            <a:ext cx="2375700" cy="4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0" name="Google Shape;120;p17"/>
          <p:cNvSpPr txBox="1"/>
          <p:nvPr>
            <p:ph idx="9" type="subTitle"/>
          </p:nvPr>
        </p:nvSpPr>
        <p:spPr>
          <a:xfrm>
            <a:off x="6033829" y="1345572"/>
            <a:ext cx="2375700" cy="4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1" name="Google Shape;121;p17"/>
          <p:cNvSpPr txBox="1"/>
          <p:nvPr>
            <p:ph idx="13" type="subTitle"/>
          </p:nvPr>
        </p:nvSpPr>
        <p:spPr>
          <a:xfrm>
            <a:off x="732354" y="2988101"/>
            <a:ext cx="2377800" cy="4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2" name="Google Shape;122;p17"/>
          <p:cNvSpPr txBox="1"/>
          <p:nvPr>
            <p:ph idx="14" type="subTitle"/>
          </p:nvPr>
        </p:nvSpPr>
        <p:spPr>
          <a:xfrm>
            <a:off x="3383079" y="2988104"/>
            <a:ext cx="2375700" cy="4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23" name="Google Shape;123;p17"/>
          <p:cNvSpPr txBox="1"/>
          <p:nvPr>
            <p:ph idx="15" type="subTitle"/>
          </p:nvPr>
        </p:nvSpPr>
        <p:spPr>
          <a:xfrm>
            <a:off x="6033829" y="2988104"/>
            <a:ext cx="2375700" cy="4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hasCustomPrompt="1" type="title"/>
          </p:nvPr>
        </p:nvSpPr>
        <p:spPr>
          <a:xfrm>
            <a:off x="4291391" y="1915490"/>
            <a:ext cx="38097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44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18"/>
          <p:cNvSpPr txBox="1"/>
          <p:nvPr>
            <p:ph idx="1" type="subTitle"/>
          </p:nvPr>
        </p:nvSpPr>
        <p:spPr>
          <a:xfrm>
            <a:off x="4291400" y="2743480"/>
            <a:ext cx="3809700" cy="3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hasCustomPrompt="1" idx="2" type="title"/>
          </p:nvPr>
        </p:nvSpPr>
        <p:spPr>
          <a:xfrm>
            <a:off x="4291400" y="636415"/>
            <a:ext cx="38097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44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18"/>
          <p:cNvSpPr txBox="1"/>
          <p:nvPr>
            <p:ph idx="3" type="subTitle"/>
          </p:nvPr>
        </p:nvSpPr>
        <p:spPr>
          <a:xfrm>
            <a:off x="4291400" y="1464704"/>
            <a:ext cx="3809700" cy="3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29" name="Google Shape;129;p18"/>
          <p:cNvSpPr txBox="1"/>
          <p:nvPr>
            <p:ph hasCustomPrompt="1" idx="4" type="title"/>
          </p:nvPr>
        </p:nvSpPr>
        <p:spPr>
          <a:xfrm>
            <a:off x="4291409" y="3194265"/>
            <a:ext cx="38097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44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8"/>
          <p:cNvSpPr txBox="1"/>
          <p:nvPr>
            <p:ph idx="5" type="subTitle"/>
          </p:nvPr>
        </p:nvSpPr>
        <p:spPr>
          <a:xfrm>
            <a:off x="4291400" y="4022255"/>
            <a:ext cx="3809700" cy="3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/>
        </p:nvSpPr>
        <p:spPr>
          <a:xfrm>
            <a:off x="4851200" y="3423637"/>
            <a:ext cx="31872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1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3" name="Google Shape;133;p19"/>
          <p:cNvSpPr txBox="1"/>
          <p:nvPr>
            <p:ph type="title"/>
          </p:nvPr>
        </p:nvSpPr>
        <p:spPr>
          <a:xfrm>
            <a:off x="4851200" y="604832"/>
            <a:ext cx="3187200" cy="9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b="1" sz="54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4" name="Google Shape;134;p19"/>
          <p:cNvSpPr txBox="1"/>
          <p:nvPr>
            <p:ph idx="1" type="subTitle"/>
          </p:nvPr>
        </p:nvSpPr>
        <p:spPr>
          <a:xfrm>
            <a:off x="4851200" y="1440535"/>
            <a:ext cx="31872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20"/>
          <p:cNvGrpSpPr/>
          <p:nvPr/>
        </p:nvGrpSpPr>
        <p:grpSpPr>
          <a:xfrm>
            <a:off x="-8650" y="627519"/>
            <a:ext cx="8439300" cy="4241056"/>
            <a:chOff x="-8650" y="627519"/>
            <a:chExt cx="8439300" cy="4241056"/>
          </a:xfrm>
        </p:grpSpPr>
        <p:sp>
          <p:nvSpPr>
            <p:cNvPr id="137" name="Google Shape;137;p20"/>
            <p:cNvSpPr/>
            <p:nvPr/>
          </p:nvSpPr>
          <p:spPr>
            <a:xfrm flipH="1" rot="10800000">
              <a:off x="319150" y="627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138" name="Google Shape;138;p20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13225" y="2683452"/>
            <a:ext cx="3858900" cy="6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789437" y="1855911"/>
            <a:ext cx="826200" cy="526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4200"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21"/>
          <p:cNvGrpSpPr/>
          <p:nvPr/>
        </p:nvGrpSpPr>
        <p:grpSpPr>
          <a:xfrm>
            <a:off x="-8650" y="1389519"/>
            <a:ext cx="8439300" cy="3479056"/>
            <a:chOff x="-8650" y="1389519"/>
            <a:chExt cx="8439300" cy="3479056"/>
          </a:xfrm>
        </p:grpSpPr>
        <p:sp>
          <p:nvSpPr>
            <p:cNvPr id="141" name="Google Shape;141;p21"/>
            <p:cNvSpPr/>
            <p:nvPr/>
          </p:nvSpPr>
          <p:spPr>
            <a:xfrm flipH="1" rot="10800000">
              <a:off x="319150" y="1389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142" name="Google Shape;142;p21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idx="1" type="body"/>
          </p:nvPr>
        </p:nvSpPr>
        <p:spPr>
          <a:xfrm>
            <a:off x="720000" y="1103551"/>
            <a:ext cx="7704000" cy="8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■"/>
              <a:defRPr/>
            </a:lvl1pPr>
            <a:lvl2pPr indent="-3048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6" name="Google Shape;16;p4"/>
          <p:cNvGrpSpPr/>
          <p:nvPr/>
        </p:nvGrpSpPr>
        <p:grpSpPr>
          <a:xfrm>
            <a:off x="-8650" y="627519"/>
            <a:ext cx="8439300" cy="4241056"/>
            <a:chOff x="-8650" y="627519"/>
            <a:chExt cx="8439300" cy="4241056"/>
          </a:xfrm>
        </p:grpSpPr>
        <p:sp>
          <p:nvSpPr>
            <p:cNvPr id="17" name="Google Shape;17;p4"/>
            <p:cNvSpPr/>
            <p:nvPr/>
          </p:nvSpPr>
          <p:spPr>
            <a:xfrm flipH="1" rot="10800000">
              <a:off x="319150" y="627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18" name="Google Shape;18;p4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9" name="Google Shape;19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5"/>
          <p:cNvGrpSpPr/>
          <p:nvPr/>
        </p:nvGrpSpPr>
        <p:grpSpPr>
          <a:xfrm>
            <a:off x="-8650" y="627519"/>
            <a:ext cx="8439300" cy="4241056"/>
            <a:chOff x="-8650" y="627519"/>
            <a:chExt cx="8439300" cy="4241056"/>
          </a:xfrm>
        </p:grpSpPr>
        <p:sp>
          <p:nvSpPr>
            <p:cNvPr id="22" name="Google Shape;22;p5"/>
            <p:cNvSpPr/>
            <p:nvPr/>
          </p:nvSpPr>
          <p:spPr>
            <a:xfrm flipH="1" rot="10800000">
              <a:off x="319150" y="627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23" name="Google Shape;23;p5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" name="Google Shape;24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subTitle"/>
          </p:nvPr>
        </p:nvSpPr>
        <p:spPr>
          <a:xfrm>
            <a:off x="4964718" y="2734013"/>
            <a:ext cx="2581800" cy="14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2" type="subTitle"/>
          </p:nvPr>
        </p:nvSpPr>
        <p:spPr>
          <a:xfrm>
            <a:off x="1715375" y="2734013"/>
            <a:ext cx="2581800" cy="14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3" type="subTitle"/>
          </p:nvPr>
        </p:nvSpPr>
        <p:spPr>
          <a:xfrm>
            <a:off x="1715375" y="2360555"/>
            <a:ext cx="25818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4" type="subTitle"/>
          </p:nvPr>
        </p:nvSpPr>
        <p:spPr>
          <a:xfrm>
            <a:off x="4964718" y="2360555"/>
            <a:ext cx="2581800" cy="3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6"/>
          <p:cNvGrpSpPr/>
          <p:nvPr/>
        </p:nvGrpSpPr>
        <p:grpSpPr>
          <a:xfrm>
            <a:off x="-8650" y="627519"/>
            <a:ext cx="8439300" cy="4241056"/>
            <a:chOff x="-8650" y="627519"/>
            <a:chExt cx="8439300" cy="4241056"/>
          </a:xfrm>
        </p:grpSpPr>
        <p:sp>
          <p:nvSpPr>
            <p:cNvPr id="31" name="Google Shape;31;p6"/>
            <p:cNvSpPr/>
            <p:nvPr/>
          </p:nvSpPr>
          <p:spPr>
            <a:xfrm flipH="1" rot="10800000">
              <a:off x="319150" y="627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32" name="Google Shape;32;p6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3" name="Google Shape;33;p6"/>
          <p:cNvSpPr txBox="1"/>
          <p:nvPr>
            <p:ph type="title"/>
          </p:nvPr>
        </p:nvSpPr>
        <p:spPr>
          <a:xfrm>
            <a:off x="720000" y="445025"/>
            <a:ext cx="7704000" cy="5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lus Jakarta Sans SemiBold"/>
                <a:ea typeface="Plus Jakarta Sans SemiBold"/>
                <a:cs typeface="Plus Jakarta Sans SemiBold"/>
                <a:sym typeface="Plus Jakarta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7"/>
          <p:cNvGrpSpPr/>
          <p:nvPr/>
        </p:nvGrpSpPr>
        <p:grpSpPr>
          <a:xfrm>
            <a:off x="-8650" y="1389519"/>
            <a:ext cx="8439300" cy="3479056"/>
            <a:chOff x="-8650" y="1389519"/>
            <a:chExt cx="8439300" cy="3479056"/>
          </a:xfrm>
        </p:grpSpPr>
        <p:sp>
          <p:nvSpPr>
            <p:cNvPr id="36" name="Google Shape;36;p7"/>
            <p:cNvSpPr/>
            <p:nvPr/>
          </p:nvSpPr>
          <p:spPr>
            <a:xfrm flipH="1" rot="10800000">
              <a:off x="319150" y="1389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37" name="Google Shape;37;p7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8" name="Google Shape;38;p7"/>
          <p:cNvSpPr txBox="1"/>
          <p:nvPr>
            <p:ph type="title"/>
          </p:nvPr>
        </p:nvSpPr>
        <p:spPr>
          <a:xfrm>
            <a:off x="755225" y="1217045"/>
            <a:ext cx="4020900" cy="5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subTitle"/>
          </p:nvPr>
        </p:nvSpPr>
        <p:spPr>
          <a:xfrm>
            <a:off x="755225" y="1900501"/>
            <a:ext cx="4020900" cy="23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■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40" name="Google Shape;40;p7"/>
          <p:cNvSpPr/>
          <p:nvPr>
            <p:ph idx="2" type="pic"/>
          </p:nvPr>
        </p:nvSpPr>
        <p:spPr>
          <a:xfrm>
            <a:off x="5423277" y="378600"/>
            <a:ext cx="3007500" cy="43863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964050" y="997475"/>
            <a:ext cx="5342400" cy="25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grpSp>
        <p:nvGrpSpPr>
          <p:cNvPr id="43" name="Google Shape;43;p8"/>
          <p:cNvGrpSpPr/>
          <p:nvPr/>
        </p:nvGrpSpPr>
        <p:grpSpPr>
          <a:xfrm>
            <a:off x="-8650" y="1389519"/>
            <a:ext cx="8439300" cy="3479056"/>
            <a:chOff x="-8650" y="1389519"/>
            <a:chExt cx="8439300" cy="3479056"/>
          </a:xfrm>
        </p:grpSpPr>
        <p:sp>
          <p:nvSpPr>
            <p:cNvPr id="44" name="Google Shape;44;p8"/>
            <p:cNvSpPr/>
            <p:nvPr/>
          </p:nvSpPr>
          <p:spPr>
            <a:xfrm flipH="1" rot="10800000">
              <a:off x="319150" y="1389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45" name="Google Shape;45;p8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>
            <p:ph type="title"/>
          </p:nvPr>
        </p:nvSpPr>
        <p:spPr>
          <a:xfrm>
            <a:off x="894250" y="1163278"/>
            <a:ext cx="7218000" cy="16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2pPr>
            <a:lvl3pPr lvl="2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3pPr>
            <a:lvl4pPr lvl="3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4pPr>
            <a:lvl5pPr lvl="4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5pPr>
            <a:lvl6pPr lvl="5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6pPr>
            <a:lvl7pPr lvl="6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7pPr>
            <a:lvl8pPr lvl="7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8pPr>
            <a:lvl9pPr lvl="8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9pPr>
          </a:lstStyle>
          <a:p/>
        </p:txBody>
      </p:sp>
      <p:sp>
        <p:nvSpPr>
          <p:cNvPr id="48" name="Google Shape;48;p9"/>
          <p:cNvSpPr txBox="1"/>
          <p:nvPr>
            <p:ph idx="1" type="subTitle"/>
          </p:nvPr>
        </p:nvSpPr>
        <p:spPr>
          <a:xfrm>
            <a:off x="894250" y="2813746"/>
            <a:ext cx="72180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49" name="Google Shape;49;p9"/>
          <p:cNvGrpSpPr/>
          <p:nvPr/>
        </p:nvGrpSpPr>
        <p:grpSpPr>
          <a:xfrm>
            <a:off x="-8650" y="1389519"/>
            <a:ext cx="8439300" cy="3479056"/>
            <a:chOff x="-8650" y="1389519"/>
            <a:chExt cx="8439300" cy="3479056"/>
          </a:xfrm>
        </p:grpSpPr>
        <p:sp>
          <p:nvSpPr>
            <p:cNvPr id="50" name="Google Shape;50;p9"/>
            <p:cNvSpPr/>
            <p:nvPr/>
          </p:nvSpPr>
          <p:spPr>
            <a:xfrm flipH="1" rot="10800000">
              <a:off x="319150" y="1389519"/>
              <a:ext cx="281700" cy="281700"/>
            </a:xfrm>
            <a:prstGeom prst="round2DiagRect">
              <a:avLst>
                <a:gd fmla="val 27139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51" name="Google Shape;51;p9"/>
            <p:cNvCxnSpPr/>
            <p:nvPr/>
          </p:nvCxnSpPr>
          <p:spPr>
            <a:xfrm>
              <a:off x="-8650" y="4868575"/>
              <a:ext cx="8439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us Jakarta Sans Medium"/>
              <a:buNone/>
              <a:defRPr sz="30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us Jakarta Sans Medium"/>
              <a:buNone/>
              <a:defRPr sz="30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us Jakarta Sans Medium"/>
              <a:buNone/>
              <a:defRPr sz="30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us Jakarta Sans Medium"/>
              <a:buNone/>
              <a:defRPr sz="30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us Jakarta Sans Medium"/>
              <a:buNone/>
              <a:defRPr sz="30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us Jakarta Sans Medium"/>
              <a:buNone/>
              <a:defRPr sz="30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us Jakarta Sans Medium"/>
              <a:buNone/>
              <a:defRPr sz="30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us Jakarta Sans Medium"/>
              <a:buNone/>
              <a:defRPr sz="30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us Jakarta Sans Medium"/>
              <a:buNone/>
              <a:defRPr sz="3000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○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■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○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■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○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■"/>
              <a:defRPr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3.png"/><Relationship Id="rId8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7" name="Google Shape;147;p22"/>
          <p:cNvCxnSpPr/>
          <p:nvPr/>
        </p:nvCxnSpPr>
        <p:spPr>
          <a:xfrm>
            <a:off x="641077" y="4474594"/>
            <a:ext cx="8457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2"/>
          <p:cNvSpPr txBox="1"/>
          <p:nvPr>
            <p:ph type="ctrTitle"/>
          </p:nvPr>
        </p:nvSpPr>
        <p:spPr>
          <a:xfrm>
            <a:off x="4374850" y="1358545"/>
            <a:ext cx="5070300" cy="13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Le          istral</a:t>
            </a:r>
            <a:r>
              <a:rPr lang="en" sz="4200">
                <a:highlight>
                  <a:srgbClr val="FF6E00"/>
                </a:highlight>
              </a:rPr>
              <a:t>Judge</a:t>
            </a:r>
            <a:r>
              <a:rPr lang="en" sz="4200"/>
              <a:t>: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An Assistant for </a:t>
            </a:r>
            <a:r>
              <a:rPr lang="en" sz="1800"/>
              <a:t>evaluating your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Generative AI projects</a:t>
            </a:r>
            <a:endParaRPr sz="1800">
              <a:highlight>
                <a:srgbClr val="FF6E00"/>
              </a:highlight>
            </a:endParaRPr>
          </a:p>
        </p:txBody>
      </p:sp>
      <p:sp>
        <p:nvSpPr>
          <p:cNvPr id="149" name="Google Shape;149;p22"/>
          <p:cNvSpPr txBox="1"/>
          <p:nvPr>
            <p:ph idx="1" type="subTitle"/>
          </p:nvPr>
        </p:nvSpPr>
        <p:spPr>
          <a:xfrm>
            <a:off x="5873350" y="3034475"/>
            <a:ext cx="31593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Genies: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Siwar Abbes, Marie Garkavenko,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Karina Ashurbekova, Lai Xinyu</a:t>
            </a:r>
            <a:endParaRPr b="1" sz="1050">
              <a:solidFill>
                <a:srgbClr val="2524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0333" y="1157175"/>
            <a:ext cx="1498228" cy="1045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6961" y="1365288"/>
            <a:ext cx="3087439" cy="5355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900" y="1932264"/>
            <a:ext cx="3293425" cy="5355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5975" y="3420125"/>
            <a:ext cx="3413721" cy="935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4" name="Google Shape;154;p22"/>
          <p:cNvPicPr preferRelativeResize="0"/>
          <p:nvPr/>
        </p:nvPicPr>
        <p:blipFill rotWithShape="1">
          <a:blip r:embed="rId7">
            <a:alphaModFix/>
          </a:blip>
          <a:srcRect b="280819" l="151230" r="-151230" t="-280819"/>
          <a:stretch/>
        </p:blipFill>
        <p:spPr>
          <a:xfrm>
            <a:off x="4833450" y="2795876"/>
            <a:ext cx="2348149" cy="4269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9763" y="226663"/>
            <a:ext cx="3293427" cy="11071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6" name="Google Shape;156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642017" y="2499263"/>
            <a:ext cx="2612381" cy="889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720000" y="5266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Why Mistral</a:t>
            </a:r>
            <a:r>
              <a:rPr lang="en" sz="2200">
                <a:highlight>
                  <a:srgbClr val="FF6E00"/>
                </a:highlight>
              </a:rPr>
              <a:t>Judge</a:t>
            </a:r>
            <a:r>
              <a:rPr lang="en" sz="2200"/>
              <a:t>? Current issues with  LLM-based apps</a:t>
            </a:r>
            <a:endParaRPr sz="2200"/>
          </a:p>
        </p:txBody>
      </p:sp>
      <p:sp>
        <p:nvSpPr>
          <p:cNvPr id="162" name="Google Shape;162;p23"/>
          <p:cNvSpPr txBox="1"/>
          <p:nvPr>
            <p:ph idx="4" type="subTitle"/>
          </p:nvPr>
        </p:nvSpPr>
        <p:spPr>
          <a:xfrm>
            <a:off x="794900" y="1859625"/>
            <a:ext cx="4176300" cy="1887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Nunito Medium"/>
                <a:ea typeface="Nunito Medium"/>
                <a:cs typeface="Nunito Medium"/>
                <a:sym typeface="Nunito Medium"/>
              </a:rPr>
              <a:t>Safety and Robustness </a:t>
            </a:r>
            <a:endParaRPr sz="20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Nunito Medium"/>
                <a:ea typeface="Nunito Medium"/>
                <a:cs typeface="Nunito Medium"/>
                <a:sym typeface="Nunito Medium"/>
              </a:rPr>
              <a:t>Costly Evaluation Processes</a:t>
            </a:r>
            <a:endParaRPr sz="20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Nunito Medium"/>
                <a:ea typeface="Nunito Medium"/>
                <a:cs typeface="Nunito Medium"/>
                <a:sym typeface="Nunito Medium"/>
              </a:rPr>
              <a:t>Bias and Toxicity</a:t>
            </a:r>
            <a:endParaRPr sz="20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Nunito Medium"/>
                <a:ea typeface="Nunito Medium"/>
                <a:cs typeface="Nunito Medium"/>
                <a:sym typeface="Nunito Medium"/>
              </a:rPr>
              <a:t>Inconsistent AI Performance</a:t>
            </a:r>
            <a:endParaRPr sz="2000">
              <a:latin typeface="Nunito Medium"/>
              <a:ea typeface="Nunito Medium"/>
              <a:cs typeface="Nunito Medium"/>
              <a:sym typeface="Nuni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Nunito Medium"/>
                <a:ea typeface="Nunito Medium"/>
                <a:cs typeface="Nunito Medium"/>
                <a:sym typeface="Nunito Medium"/>
              </a:rPr>
              <a:t>Lack of Customized Metrics</a:t>
            </a:r>
            <a:r>
              <a:rPr lang="en" sz="2000"/>
              <a:t> </a:t>
            </a:r>
            <a:endParaRPr sz="2000">
              <a:latin typeface="Nunito Medium"/>
              <a:ea typeface="Nunito Medium"/>
              <a:cs typeface="Nunito Medium"/>
              <a:sym typeface="Nunito Medium"/>
            </a:endParaRPr>
          </a:p>
        </p:txBody>
      </p:sp>
      <p:grpSp>
        <p:nvGrpSpPr>
          <p:cNvPr id="163" name="Google Shape;163;p23"/>
          <p:cNvGrpSpPr/>
          <p:nvPr/>
        </p:nvGrpSpPr>
        <p:grpSpPr>
          <a:xfrm>
            <a:off x="577393" y="2263821"/>
            <a:ext cx="142615" cy="164525"/>
            <a:chOff x="4715852" y="3593294"/>
            <a:chExt cx="316781" cy="288438"/>
          </a:xfrm>
        </p:grpSpPr>
        <p:sp>
          <p:nvSpPr>
            <p:cNvPr id="164" name="Google Shape;164;p23"/>
            <p:cNvSpPr/>
            <p:nvPr/>
          </p:nvSpPr>
          <p:spPr>
            <a:xfrm>
              <a:off x="4805986" y="3712299"/>
              <a:ext cx="59085" cy="164528"/>
            </a:xfrm>
            <a:custGeom>
              <a:rect b="b" l="l" r="r" t="t"/>
              <a:pathLst>
                <a:path extrusionOk="0" h="219371" w="78780">
                  <a:moveTo>
                    <a:pt x="0" y="219372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219372"/>
                  </a:lnTo>
                  <a:lnTo>
                    <a:pt x="0" y="219372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4728136" y="3663276"/>
              <a:ext cx="59085" cy="213470"/>
            </a:xfrm>
            <a:custGeom>
              <a:rect b="b" l="l" r="r" t="t"/>
              <a:pathLst>
                <a:path extrusionOk="0" h="284627" w="78780">
                  <a:moveTo>
                    <a:pt x="0" y="284627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284627"/>
                  </a:lnTo>
                  <a:lnTo>
                    <a:pt x="0" y="284627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4961686" y="3810344"/>
              <a:ext cx="59085" cy="66644"/>
            </a:xfrm>
            <a:custGeom>
              <a:rect b="b" l="l" r="r" t="t"/>
              <a:pathLst>
                <a:path extrusionOk="0" h="88859" w="78780">
                  <a:moveTo>
                    <a:pt x="0" y="88859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2"/>
                    <a:pt x="78781" y="10326"/>
                  </a:cubicBezTo>
                  <a:lnTo>
                    <a:pt x="78781" y="88859"/>
                  </a:lnTo>
                  <a:lnTo>
                    <a:pt x="0" y="88859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4883836" y="3761322"/>
              <a:ext cx="59085" cy="115586"/>
            </a:xfrm>
            <a:custGeom>
              <a:rect b="b" l="l" r="r" t="t"/>
              <a:pathLst>
                <a:path extrusionOk="0" h="154114" w="78780">
                  <a:moveTo>
                    <a:pt x="0" y="154115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154115"/>
                  </a:lnTo>
                  <a:lnTo>
                    <a:pt x="0" y="154115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4750104" y="3593294"/>
              <a:ext cx="248388" cy="167752"/>
            </a:xfrm>
            <a:custGeom>
              <a:rect b="b" l="l" r="r" t="t"/>
              <a:pathLst>
                <a:path extrusionOk="0" h="223669" w="331184">
                  <a:moveTo>
                    <a:pt x="327374" y="222906"/>
                  </a:moveTo>
                  <a:lnTo>
                    <a:pt x="291823" y="223668"/>
                  </a:lnTo>
                  <a:cubicBezTo>
                    <a:pt x="288686" y="223736"/>
                    <a:pt x="286765" y="220253"/>
                    <a:pt x="288493" y="217636"/>
                  </a:cubicBezTo>
                  <a:lnTo>
                    <a:pt x="294971" y="207826"/>
                  </a:lnTo>
                  <a:lnTo>
                    <a:pt x="3804" y="15541"/>
                  </a:lnTo>
                  <a:cubicBezTo>
                    <a:pt x="-100" y="12963"/>
                    <a:pt x="-1175" y="7708"/>
                    <a:pt x="1403" y="3804"/>
                  </a:cubicBezTo>
                  <a:cubicBezTo>
                    <a:pt x="3981" y="-100"/>
                    <a:pt x="9236" y="-1175"/>
                    <a:pt x="13140" y="1403"/>
                  </a:cubicBezTo>
                  <a:lnTo>
                    <a:pt x="304309" y="193688"/>
                  </a:lnTo>
                  <a:lnTo>
                    <a:pt x="310787" y="183878"/>
                  </a:lnTo>
                  <a:cubicBezTo>
                    <a:pt x="312516" y="181260"/>
                    <a:pt x="316473" y="181660"/>
                    <a:pt x="317643" y="184571"/>
                  </a:cubicBezTo>
                  <a:lnTo>
                    <a:pt x="330901" y="217566"/>
                  </a:lnTo>
                  <a:cubicBezTo>
                    <a:pt x="331914" y="220089"/>
                    <a:pt x="330093" y="222847"/>
                    <a:pt x="327374" y="222906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4805986" y="3712300"/>
              <a:ext cx="26306" cy="164528"/>
            </a:xfrm>
            <a:custGeom>
              <a:rect b="b" l="l" r="r" t="t"/>
              <a:pathLst>
                <a:path extrusionOk="0" h="219371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219372"/>
                  </a:lnTo>
                  <a:lnTo>
                    <a:pt x="24750" y="219372"/>
                  </a:lnTo>
                  <a:lnTo>
                    <a:pt x="24750" y="10325"/>
                  </a:lnTo>
                  <a:cubicBezTo>
                    <a:pt x="24751" y="4622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4728136" y="3663276"/>
              <a:ext cx="26306" cy="213470"/>
            </a:xfrm>
            <a:custGeom>
              <a:rect b="b" l="l" r="r" t="t"/>
              <a:pathLst>
                <a:path extrusionOk="0" h="284627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284627"/>
                  </a:lnTo>
                  <a:lnTo>
                    <a:pt x="24750" y="284627"/>
                  </a:lnTo>
                  <a:lnTo>
                    <a:pt x="24750" y="10326"/>
                  </a:lnTo>
                  <a:cubicBezTo>
                    <a:pt x="24750" y="4623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4961686" y="3810345"/>
              <a:ext cx="26306" cy="66644"/>
            </a:xfrm>
            <a:custGeom>
              <a:rect b="b" l="l" r="r" t="t"/>
              <a:pathLst>
                <a:path extrusionOk="0" h="88859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88859"/>
                  </a:lnTo>
                  <a:lnTo>
                    <a:pt x="24750" y="88859"/>
                  </a:lnTo>
                  <a:lnTo>
                    <a:pt x="24750" y="10326"/>
                  </a:lnTo>
                  <a:cubicBezTo>
                    <a:pt x="24750" y="4622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4883836" y="3761322"/>
              <a:ext cx="26306" cy="115586"/>
            </a:xfrm>
            <a:custGeom>
              <a:rect b="b" l="l" r="r" t="t"/>
              <a:pathLst>
                <a:path extrusionOk="0" h="154114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154115"/>
                  </a:lnTo>
                  <a:lnTo>
                    <a:pt x="24750" y="154115"/>
                  </a:lnTo>
                  <a:lnTo>
                    <a:pt x="24750" y="10326"/>
                  </a:lnTo>
                  <a:cubicBezTo>
                    <a:pt x="24750" y="4623"/>
                    <a:pt x="29372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4715852" y="3872451"/>
              <a:ext cx="316781" cy="9281"/>
            </a:xfrm>
            <a:custGeom>
              <a:rect b="b" l="l" r="r" t="t"/>
              <a:pathLst>
                <a:path extrusionOk="0" h="12375" w="422374">
                  <a:moveTo>
                    <a:pt x="416187" y="12375"/>
                  </a:moveTo>
                  <a:lnTo>
                    <a:pt x="6188" y="12375"/>
                  </a:lnTo>
                  <a:cubicBezTo>
                    <a:pt x="2770" y="12375"/>
                    <a:pt x="0" y="9605"/>
                    <a:pt x="0" y="6188"/>
                  </a:cubicBezTo>
                  <a:cubicBezTo>
                    <a:pt x="0" y="2770"/>
                    <a:pt x="2770" y="0"/>
                    <a:pt x="6188" y="0"/>
                  </a:cubicBezTo>
                  <a:lnTo>
                    <a:pt x="416187" y="0"/>
                  </a:lnTo>
                  <a:cubicBezTo>
                    <a:pt x="419604" y="0"/>
                    <a:pt x="422374" y="2770"/>
                    <a:pt x="422374" y="6188"/>
                  </a:cubicBezTo>
                  <a:cubicBezTo>
                    <a:pt x="422374" y="9605"/>
                    <a:pt x="419604" y="12375"/>
                    <a:pt x="416187" y="1237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23"/>
          <p:cNvGrpSpPr/>
          <p:nvPr/>
        </p:nvGrpSpPr>
        <p:grpSpPr>
          <a:xfrm>
            <a:off x="577393" y="2561371"/>
            <a:ext cx="142615" cy="164525"/>
            <a:chOff x="4715852" y="3593294"/>
            <a:chExt cx="316781" cy="288438"/>
          </a:xfrm>
        </p:grpSpPr>
        <p:sp>
          <p:nvSpPr>
            <p:cNvPr id="175" name="Google Shape;175;p23"/>
            <p:cNvSpPr/>
            <p:nvPr/>
          </p:nvSpPr>
          <p:spPr>
            <a:xfrm>
              <a:off x="4805986" y="3712299"/>
              <a:ext cx="59085" cy="164528"/>
            </a:xfrm>
            <a:custGeom>
              <a:rect b="b" l="l" r="r" t="t"/>
              <a:pathLst>
                <a:path extrusionOk="0" h="219371" w="78780">
                  <a:moveTo>
                    <a:pt x="0" y="219372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219372"/>
                  </a:lnTo>
                  <a:lnTo>
                    <a:pt x="0" y="219372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4728136" y="3663276"/>
              <a:ext cx="59085" cy="213470"/>
            </a:xfrm>
            <a:custGeom>
              <a:rect b="b" l="l" r="r" t="t"/>
              <a:pathLst>
                <a:path extrusionOk="0" h="284627" w="78780">
                  <a:moveTo>
                    <a:pt x="0" y="284627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284627"/>
                  </a:lnTo>
                  <a:lnTo>
                    <a:pt x="0" y="284627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4961686" y="3810344"/>
              <a:ext cx="59085" cy="66644"/>
            </a:xfrm>
            <a:custGeom>
              <a:rect b="b" l="l" r="r" t="t"/>
              <a:pathLst>
                <a:path extrusionOk="0" h="88859" w="78780">
                  <a:moveTo>
                    <a:pt x="0" y="88859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2"/>
                    <a:pt x="78781" y="10326"/>
                  </a:cubicBezTo>
                  <a:lnTo>
                    <a:pt x="78781" y="88859"/>
                  </a:lnTo>
                  <a:lnTo>
                    <a:pt x="0" y="88859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4883836" y="3761322"/>
              <a:ext cx="59085" cy="115586"/>
            </a:xfrm>
            <a:custGeom>
              <a:rect b="b" l="l" r="r" t="t"/>
              <a:pathLst>
                <a:path extrusionOk="0" h="154114" w="78780">
                  <a:moveTo>
                    <a:pt x="0" y="154115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154115"/>
                  </a:lnTo>
                  <a:lnTo>
                    <a:pt x="0" y="154115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4750104" y="3593294"/>
              <a:ext cx="248388" cy="167752"/>
            </a:xfrm>
            <a:custGeom>
              <a:rect b="b" l="l" r="r" t="t"/>
              <a:pathLst>
                <a:path extrusionOk="0" h="223669" w="331184">
                  <a:moveTo>
                    <a:pt x="327374" y="222906"/>
                  </a:moveTo>
                  <a:lnTo>
                    <a:pt x="291823" y="223668"/>
                  </a:lnTo>
                  <a:cubicBezTo>
                    <a:pt x="288686" y="223736"/>
                    <a:pt x="286765" y="220253"/>
                    <a:pt x="288493" y="217636"/>
                  </a:cubicBezTo>
                  <a:lnTo>
                    <a:pt x="294971" y="207826"/>
                  </a:lnTo>
                  <a:lnTo>
                    <a:pt x="3804" y="15541"/>
                  </a:lnTo>
                  <a:cubicBezTo>
                    <a:pt x="-100" y="12963"/>
                    <a:pt x="-1175" y="7708"/>
                    <a:pt x="1403" y="3804"/>
                  </a:cubicBezTo>
                  <a:cubicBezTo>
                    <a:pt x="3981" y="-100"/>
                    <a:pt x="9236" y="-1175"/>
                    <a:pt x="13140" y="1403"/>
                  </a:cubicBezTo>
                  <a:lnTo>
                    <a:pt x="304309" y="193688"/>
                  </a:lnTo>
                  <a:lnTo>
                    <a:pt x="310787" y="183878"/>
                  </a:lnTo>
                  <a:cubicBezTo>
                    <a:pt x="312516" y="181260"/>
                    <a:pt x="316473" y="181660"/>
                    <a:pt x="317643" y="184571"/>
                  </a:cubicBezTo>
                  <a:lnTo>
                    <a:pt x="330901" y="217566"/>
                  </a:lnTo>
                  <a:cubicBezTo>
                    <a:pt x="331914" y="220089"/>
                    <a:pt x="330093" y="222847"/>
                    <a:pt x="327374" y="222906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4805986" y="3712300"/>
              <a:ext cx="26306" cy="164528"/>
            </a:xfrm>
            <a:custGeom>
              <a:rect b="b" l="l" r="r" t="t"/>
              <a:pathLst>
                <a:path extrusionOk="0" h="219371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219372"/>
                  </a:lnTo>
                  <a:lnTo>
                    <a:pt x="24750" y="219372"/>
                  </a:lnTo>
                  <a:lnTo>
                    <a:pt x="24750" y="10325"/>
                  </a:lnTo>
                  <a:cubicBezTo>
                    <a:pt x="24751" y="4622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4728136" y="3663276"/>
              <a:ext cx="26306" cy="213470"/>
            </a:xfrm>
            <a:custGeom>
              <a:rect b="b" l="l" r="r" t="t"/>
              <a:pathLst>
                <a:path extrusionOk="0" h="284627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284627"/>
                  </a:lnTo>
                  <a:lnTo>
                    <a:pt x="24750" y="284627"/>
                  </a:lnTo>
                  <a:lnTo>
                    <a:pt x="24750" y="10326"/>
                  </a:lnTo>
                  <a:cubicBezTo>
                    <a:pt x="24750" y="4623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4961686" y="3810345"/>
              <a:ext cx="26306" cy="66644"/>
            </a:xfrm>
            <a:custGeom>
              <a:rect b="b" l="l" r="r" t="t"/>
              <a:pathLst>
                <a:path extrusionOk="0" h="88859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88859"/>
                  </a:lnTo>
                  <a:lnTo>
                    <a:pt x="24750" y="88859"/>
                  </a:lnTo>
                  <a:lnTo>
                    <a:pt x="24750" y="10326"/>
                  </a:lnTo>
                  <a:cubicBezTo>
                    <a:pt x="24750" y="4622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4883836" y="3761322"/>
              <a:ext cx="26306" cy="115586"/>
            </a:xfrm>
            <a:custGeom>
              <a:rect b="b" l="l" r="r" t="t"/>
              <a:pathLst>
                <a:path extrusionOk="0" h="154114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154115"/>
                  </a:lnTo>
                  <a:lnTo>
                    <a:pt x="24750" y="154115"/>
                  </a:lnTo>
                  <a:lnTo>
                    <a:pt x="24750" y="10326"/>
                  </a:lnTo>
                  <a:cubicBezTo>
                    <a:pt x="24750" y="4623"/>
                    <a:pt x="29372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4715852" y="3872451"/>
              <a:ext cx="316781" cy="9281"/>
            </a:xfrm>
            <a:custGeom>
              <a:rect b="b" l="l" r="r" t="t"/>
              <a:pathLst>
                <a:path extrusionOk="0" h="12375" w="422374">
                  <a:moveTo>
                    <a:pt x="416187" y="12375"/>
                  </a:moveTo>
                  <a:lnTo>
                    <a:pt x="6188" y="12375"/>
                  </a:lnTo>
                  <a:cubicBezTo>
                    <a:pt x="2770" y="12375"/>
                    <a:pt x="0" y="9605"/>
                    <a:pt x="0" y="6188"/>
                  </a:cubicBezTo>
                  <a:cubicBezTo>
                    <a:pt x="0" y="2770"/>
                    <a:pt x="2770" y="0"/>
                    <a:pt x="6188" y="0"/>
                  </a:cubicBezTo>
                  <a:lnTo>
                    <a:pt x="416187" y="0"/>
                  </a:lnTo>
                  <a:cubicBezTo>
                    <a:pt x="419604" y="0"/>
                    <a:pt x="422374" y="2770"/>
                    <a:pt x="422374" y="6188"/>
                  </a:cubicBezTo>
                  <a:cubicBezTo>
                    <a:pt x="422374" y="9605"/>
                    <a:pt x="419604" y="12375"/>
                    <a:pt x="416187" y="1237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" name="Google Shape;185;p23"/>
          <p:cNvGrpSpPr/>
          <p:nvPr/>
        </p:nvGrpSpPr>
        <p:grpSpPr>
          <a:xfrm>
            <a:off x="577393" y="2858921"/>
            <a:ext cx="142615" cy="164525"/>
            <a:chOff x="4715852" y="3593294"/>
            <a:chExt cx="316781" cy="288438"/>
          </a:xfrm>
        </p:grpSpPr>
        <p:sp>
          <p:nvSpPr>
            <p:cNvPr id="186" name="Google Shape;186;p23"/>
            <p:cNvSpPr/>
            <p:nvPr/>
          </p:nvSpPr>
          <p:spPr>
            <a:xfrm>
              <a:off x="4805986" y="3712299"/>
              <a:ext cx="59085" cy="164528"/>
            </a:xfrm>
            <a:custGeom>
              <a:rect b="b" l="l" r="r" t="t"/>
              <a:pathLst>
                <a:path extrusionOk="0" h="219371" w="78780">
                  <a:moveTo>
                    <a:pt x="0" y="219372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219372"/>
                  </a:lnTo>
                  <a:lnTo>
                    <a:pt x="0" y="219372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4728136" y="3663276"/>
              <a:ext cx="59085" cy="213470"/>
            </a:xfrm>
            <a:custGeom>
              <a:rect b="b" l="l" r="r" t="t"/>
              <a:pathLst>
                <a:path extrusionOk="0" h="284627" w="78780">
                  <a:moveTo>
                    <a:pt x="0" y="284627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284627"/>
                  </a:lnTo>
                  <a:lnTo>
                    <a:pt x="0" y="284627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4961686" y="3810344"/>
              <a:ext cx="59085" cy="66644"/>
            </a:xfrm>
            <a:custGeom>
              <a:rect b="b" l="l" r="r" t="t"/>
              <a:pathLst>
                <a:path extrusionOk="0" h="88859" w="78780">
                  <a:moveTo>
                    <a:pt x="0" y="88859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2"/>
                    <a:pt x="78781" y="10326"/>
                  </a:cubicBezTo>
                  <a:lnTo>
                    <a:pt x="78781" y="88859"/>
                  </a:lnTo>
                  <a:lnTo>
                    <a:pt x="0" y="88859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4883836" y="3761322"/>
              <a:ext cx="59085" cy="115586"/>
            </a:xfrm>
            <a:custGeom>
              <a:rect b="b" l="l" r="r" t="t"/>
              <a:pathLst>
                <a:path extrusionOk="0" h="154114" w="78780">
                  <a:moveTo>
                    <a:pt x="0" y="154115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154115"/>
                  </a:lnTo>
                  <a:lnTo>
                    <a:pt x="0" y="154115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4750104" y="3593294"/>
              <a:ext cx="248388" cy="167752"/>
            </a:xfrm>
            <a:custGeom>
              <a:rect b="b" l="l" r="r" t="t"/>
              <a:pathLst>
                <a:path extrusionOk="0" h="223669" w="331184">
                  <a:moveTo>
                    <a:pt x="327374" y="222906"/>
                  </a:moveTo>
                  <a:lnTo>
                    <a:pt x="291823" y="223668"/>
                  </a:lnTo>
                  <a:cubicBezTo>
                    <a:pt x="288686" y="223736"/>
                    <a:pt x="286765" y="220253"/>
                    <a:pt x="288493" y="217636"/>
                  </a:cubicBezTo>
                  <a:lnTo>
                    <a:pt x="294971" y="207826"/>
                  </a:lnTo>
                  <a:lnTo>
                    <a:pt x="3804" y="15541"/>
                  </a:lnTo>
                  <a:cubicBezTo>
                    <a:pt x="-100" y="12963"/>
                    <a:pt x="-1175" y="7708"/>
                    <a:pt x="1403" y="3804"/>
                  </a:cubicBezTo>
                  <a:cubicBezTo>
                    <a:pt x="3981" y="-100"/>
                    <a:pt x="9236" y="-1175"/>
                    <a:pt x="13140" y="1403"/>
                  </a:cubicBezTo>
                  <a:lnTo>
                    <a:pt x="304309" y="193688"/>
                  </a:lnTo>
                  <a:lnTo>
                    <a:pt x="310787" y="183878"/>
                  </a:lnTo>
                  <a:cubicBezTo>
                    <a:pt x="312516" y="181260"/>
                    <a:pt x="316473" y="181660"/>
                    <a:pt x="317643" y="184571"/>
                  </a:cubicBezTo>
                  <a:lnTo>
                    <a:pt x="330901" y="217566"/>
                  </a:lnTo>
                  <a:cubicBezTo>
                    <a:pt x="331914" y="220089"/>
                    <a:pt x="330093" y="222847"/>
                    <a:pt x="327374" y="222906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4805986" y="3712300"/>
              <a:ext cx="26306" cy="164528"/>
            </a:xfrm>
            <a:custGeom>
              <a:rect b="b" l="l" r="r" t="t"/>
              <a:pathLst>
                <a:path extrusionOk="0" h="219371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219372"/>
                  </a:lnTo>
                  <a:lnTo>
                    <a:pt x="24750" y="219372"/>
                  </a:lnTo>
                  <a:lnTo>
                    <a:pt x="24750" y="10325"/>
                  </a:lnTo>
                  <a:cubicBezTo>
                    <a:pt x="24751" y="4622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4728136" y="3663276"/>
              <a:ext cx="26306" cy="213470"/>
            </a:xfrm>
            <a:custGeom>
              <a:rect b="b" l="l" r="r" t="t"/>
              <a:pathLst>
                <a:path extrusionOk="0" h="284627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284627"/>
                  </a:lnTo>
                  <a:lnTo>
                    <a:pt x="24750" y="284627"/>
                  </a:lnTo>
                  <a:lnTo>
                    <a:pt x="24750" y="10326"/>
                  </a:lnTo>
                  <a:cubicBezTo>
                    <a:pt x="24750" y="4623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4961686" y="3810345"/>
              <a:ext cx="26306" cy="66644"/>
            </a:xfrm>
            <a:custGeom>
              <a:rect b="b" l="l" r="r" t="t"/>
              <a:pathLst>
                <a:path extrusionOk="0" h="88859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88859"/>
                  </a:lnTo>
                  <a:lnTo>
                    <a:pt x="24750" y="88859"/>
                  </a:lnTo>
                  <a:lnTo>
                    <a:pt x="24750" y="10326"/>
                  </a:lnTo>
                  <a:cubicBezTo>
                    <a:pt x="24750" y="4622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4883836" y="3761322"/>
              <a:ext cx="26306" cy="115586"/>
            </a:xfrm>
            <a:custGeom>
              <a:rect b="b" l="l" r="r" t="t"/>
              <a:pathLst>
                <a:path extrusionOk="0" h="154114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154115"/>
                  </a:lnTo>
                  <a:lnTo>
                    <a:pt x="24750" y="154115"/>
                  </a:lnTo>
                  <a:lnTo>
                    <a:pt x="24750" y="10326"/>
                  </a:lnTo>
                  <a:cubicBezTo>
                    <a:pt x="24750" y="4623"/>
                    <a:pt x="29372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4715852" y="3872451"/>
              <a:ext cx="316781" cy="9281"/>
            </a:xfrm>
            <a:custGeom>
              <a:rect b="b" l="l" r="r" t="t"/>
              <a:pathLst>
                <a:path extrusionOk="0" h="12375" w="422374">
                  <a:moveTo>
                    <a:pt x="416187" y="12375"/>
                  </a:moveTo>
                  <a:lnTo>
                    <a:pt x="6188" y="12375"/>
                  </a:lnTo>
                  <a:cubicBezTo>
                    <a:pt x="2770" y="12375"/>
                    <a:pt x="0" y="9605"/>
                    <a:pt x="0" y="6188"/>
                  </a:cubicBezTo>
                  <a:cubicBezTo>
                    <a:pt x="0" y="2770"/>
                    <a:pt x="2770" y="0"/>
                    <a:pt x="6188" y="0"/>
                  </a:cubicBezTo>
                  <a:lnTo>
                    <a:pt x="416187" y="0"/>
                  </a:lnTo>
                  <a:cubicBezTo>
                    <a:pt x="419604" y="0"/>
                    <a:pt x="422374" y="2770"/>
                    <a:pt x="422374" y="6188"/>
                  </a:cubicBezTo>
                  <a:cubicBezTo>
                    <a:pt x="422374" y="9605"/>
                    <a:pt x="419604" y="12375"/>
                    <a:pt x="416187" y="1237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6" name="Google Shape;196;p23"/>
          <p:cNvGrpSpPr/>
          <p:nvPr/>
        </p:nvGrpSpPr>
        <p:grpSpPr>
          <a:xfrm>
            <a:off x="577393" y="3156471"/>
            <a:ext cx="142615" cy="164525"/>
            <a:chOff x="4715852" y="3593294"/>
            <a:chExt cx="316781" cy="288438"/>
          </a:xfrm>
        </p:grpSpPr>
        <p:sp>
          <p:nvSpPr>
            <p:cNvPr id="197" name="Google Shape;197;p23"/>
            <p:cNvSpPr/>
            <p:nvPr/>
          </p:nvSpPr>
          <p:spPr>
            <a:xfrm>
              <a:off x="4805986" y="3712299"/>
              <a:ext cx="59085" cy="164528"/>
            </a:xfrm>
            <a:custGeom>
              <a:rect b="b" l="l" r="r" t="t"/>
              <a:pathLst>
                <a:path extrusionOk="0" h="219371" w="78780">
                  <a:moveTo>
                    <a:pt x="0" y="219372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219372"/>
                  </a:lnTo>
                  <a:lnTo>
                    <a:pt x="0" y="219372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4728136" y="3663276"/>
              <a:ext cx="59085" cy="213470"/>
            </a:xfrm>
            <a:custGeom>
              <a:rect b="b" l="l" r="r" t="t"/>
              <a:pathLst>
                <a:path extrusionOk="0" h="284627" w="78780">
                  <a:moveTo>
                    <a:pt x="0" y="284627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284627"/>
                  </a:lnTo>
                  <a:lnTo>
                    <a:pt x="0" y="284627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4961686" y="3810344"/>
              <a:ext cx="59085" cy="66644"/>
            </a:xfrm>
            <a:custGeom>
              <a:rect b="b" l="l" r="r" t="t"/>
              <a:pathLst>
                <a:path extrusionOk="0" h="88859" w="78780">
                  <a:moveTo>
                    <a:pt x="0" y="88859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2"/>
                    <a:pt x="78781" y="10326"/>
                  </a:cubicBezTo>
                  <a:lnTo>
                    <a:pt x="78781" y="88859"/>
                  </a:lnTo>
                  <a:lnTo>
                    <a:pt x="0" y="88859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4883836" y="3761322"/>
              <a:ext cx="59085" cy="115586"/>
            </a:xfrm>
            <a:custGeom>
              <a:rect b="b" l="l" r="r" t="t"/>
              <a:pathLst>
                <a:path extrusionOk="0" h="154114" w="78780">
                  <a:moveTo>
                    <a:pt x="0" y="154115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154115"/>
                  </a:lnTo>
                  <a:lnTo>
                    <a:pt x="0" y="154115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4750104" y="3593294"/>
              <a:ext cx="248388" cy="167752"/>
            </a:xfrm>
            <a:custGeom>
              <a:rect b="b" l="l" r="r" t="t"/>
              <a:pathLst>
                <a:path extrusionOk="0" h="223669" w="331184">
                  <a:moveTo>
                    <a:pt x="327374" y="222906"/>
                  </a:moveTo>
                  <a:lnTo>
                    <a:pt x="291823" y="223668"/>
                  </a:lnTo>
                  <a:cubicBezTo>
                    <a:pt x="288686" y="223736"/>
                    <a:pt x="286765" y="220253"/>
                    <a:pt x="288493" y="217636"/>
                  </a:cubicBezTo>
                  <a:lnTo>
                    <a:pt x="294971" y="207826"/>
                  </a:lnTo>
                  <a:lnTo>
                    <a:pt x="3804" y="15541"/>
                  </a:lnTo>
                  <a:cubicBezTo>
                    <a:pt x="-100" y="12963"/>
                    <a:pt x="-1175" y="7708"/>
                    <a:pt x="1403" y="3804"/>
                  </a:cubicBezTo>
                  <a:cubicBezTo>
                    <a:pt x="3981" y="-100"/>
                    <a:pt x="9236" y="-1175"/>
                    <a:pt x="13140" y="1403"/>
                  </a:cubicBezTo>
                  <a:lnTo>
                    <a:pt x="304309" y="193688"/>
                  </a:lnTo>
                  <a:lnTo>
                    <a:pt x="310787" y="183878"/>
                  </a:lnTo>
                  <a:cubicBezTo>
                    <a:pt x="312516" y="181260"/>
                    <a:pt x="316473" y="181660"/>
                    <a:pt x="317643" y="184571"/>
                  </a:cubicBezTo>
                  <a:lnTo>
                    <a:pt x="330901" y="217566"/>
                  </a:lnTo>
                  <a:cubicBezTo>
                    <a:pt x="331914" y="220089"/>
                    <a:pt x="330093" y="222847"/>
                    <a:pt x="327374" y="222906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4805986" y="3712300"/>
              <a:ext cx="26306" cy="164528"/>
            </a:xfrm>
            <a:custGeom>
              <a:rect b="b" l="l" r="r" t="t"/>
              <a:pathLst>
                <a:path extrusionOk="0" h="219371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219372"/>
                  </a:lnTo>
                  <a:lnTo>
                    <a:pt x="24750" y="219372"/>
                  </a:lnTo>
                  <a:lnTo>
                    <a:pt x="24750" y="10325"/>
                  </a:lnTo>
                  <a:cubicBezTo>
                    <a:pt x="24751" y="4622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4728136" y="3663276"/>
              <a:ext cx="26306" cy="213470"/>
            </a:xfrm>
            <a:custGeom>
              <a:rect b="b" l="l" r="r" t="t"/>
              <a:pathLst>
                <a:path extrusionOk="0" h="284627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284627"/>
                  </a:lnTo>
                  <a:lnTo>
                    <a:pt x="24750" y="284627"/>
                  </a:lnTo>
                  <a:lnTo>
                    <a:pt x="24750" y="10326"/>
                  </a:lnTo>
                  <a:cubicBezTo>
                    <a:pt x="24750" y="4623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4961686" y="3810345"/>
              <a:ext cx="26306" cy="66644"/>
            </a:xfrm>
            <a:custGeom>
              <a:rect b="b" l="l" r="r" t="t"/>
              <a:pathLst>
                <a:path extrusionOk="0" h="88859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88859"/>
                  </a:lnTo>
                  <a:lnTo>
                    <a:pt x="24750" y="88859"/>
                  </a:lnTo>
                  <a:lnTo>
                    <a:pt x="24750" y="10326"/>
                  </a:lnTo>
                  <a:cubicBezTo>
                    <a:pt x="24750" y="4622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4883836" y="3761322"/>
              <a:ext cx="26306" cy="115586"/>
            </a:xfrm>
            <a:custGeom>
              <a:rect b="b" l="l" r="r" t="t"/>
              <a:pathLst>
                <a:path extrusionOk="0" h="154114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154115"/>
                  </a:lnTo>
                  <a:lnTo>
                    <a:pt x="24750" y="154115"/>
                  </a:lnTo>
                  <a:lnTo>
                    <a:pt x="24750" y="10326"/>
                  </a:lnTo>
                  <a:cubicBezTo>
                    <a:pt x="24750" y="4623"/>
                    <a:pt x="29372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4715852" y="3872451"/>
              <a:ext cx="316781" cy="9281"/>
            </a:xfrm>
            <a:custGeom>
              <a:rect b="b" l="l" r="r" t="t"/>
              <a:pathLst>
                <a:path extrusionOk="0" h="12375" w="422374">
                  <a:moveTo>
                    <a:pt x="416187" y="12375"/>
                  </a:moveTo>
                  <a:lnTo>
                    <a:pt x="6188" y="12375"/>
                  </a:lnTo>
                  <a:cubicBezTo>
                    <a:pt x="2770" y="12375"/>
                    <a:pt x="0" y="9605"/>
                    <a:pt x="0" y="6188"/>
                  </a:cubicBezTo>
                  <a:cubicBezTo>
                    <a:pt x="0" y="2770"/>
                    <a:pt x="2770" y="0"/>
                    <a:pt x="6188" y="0"/>
                  </a:cubicBezTo>
                  <a:lnTo>
                    <a:pt x="416187" y="0"/>
                  </a:lnTo>
                  <a:cubicBezTo>
                    <a:pt x="419604" y="0"/>
                    <a:pt x="422374" y="2770"/>
                    <a:pt x="422374" y="6188"/>
                  </a:cubicBezTo>
                  <a:cubicBezTo>
                    <a:pt x="422374" y="9605"/>
                    <a:pt x="419604" y="12375"/>
                    <a:pt x="416187" y="1237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7" name="Google Shape;207;p23"/>
          <p:cNvSpPr txBox="1"/>
          <p:nvPr/>
        </p:nvSpPr>
        <p:spPr>
          <a:xfrm>
            <a:off x="5198950" y="1272950"/>
            <a:ext cx="3392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highlight>
                  <a:srgbClr val="FDA302"/>
                </a:highlight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How effectively evaluate your LLM-based app?</a:t>
            </a:r>
            <a:endParaRPr sz="2000">
              <a:solidFill>
                <a:schemeClr val="dk1"/>
              </a:solidFill>
              <a:highlight>
                <a:srgbClr val="FDA302"/>
              </a:highlight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  <p:grpSp>
        <p:nvGrpSpPr>
          <p:cNvPr id="208" name="Google Shape;208;p23"/>
          <p:cNvGrpSpPr/>
          <p:nvPr/>
        </p:nvGrpSpPr>
        <p:grpSpPr>
          <a:xfrm>
            <a:off x="5654288" y="2168043"/>
            <a:ext cx="2282464" cy="2381912"/>
            <a:chOff x="5030708" y="986126"/>
            <a:chExt cx="3400066" cy="3507453"/>
          </a:xfrm>
        </p:grpSpPr>
        <p:sp>
          <p:nvSpPr>
            <p:cNvPr id="209" name="Google Shape;209;p23"/>
            <p:cNvSpPr/>
            <p:nvPr/>
          </p:nvSpPr>
          <p:spPr>
            <a:xfrm rot="10800000">
              <a:off x="5313697" y="986126"/>
              <a:ext cx="2834100" cy="2834100"/>
            </a:xfrm>
            <a:prstGeom prst="round2DiagRect">
              <a:avLst>
                <a:gd fmla="val 8970" name="adj1"/>
                <a:gd fmla="val 0" name="adj2"/>
              </a:avLst>
            </a:prstGeom>
            <a:solidFill>
              <a:srgbClr val="F8BF5C">
                <a:alpha val="29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7363076" y="2167718"/>
              <a:ext cx="717211" cy="547721"/>
            </a:xfrm>
            <a:custGeom>
              <a:rect b="b" l="l" r="r" t="t"/>
              <a:pathLst>
                <a:path extrusionOk="0" h="414940" w="543342">
                  <a:moveTo>
                    <a:pt x="0" y="0"/>
                  </a:moveTo>
                  <a:lnTo>
                    <a:pt x="543342" y="0"/>
                  </a:lnTo>
                  <a:lnTo>
                    <a:pt x="543342" y="414941"/>
                  </a:lnTo>
                  <a:lnTo>
                    <a:pt x="0" y="414941"/>
                  </a:lnTo>
                  <a:close/>
                </a:path>
              </a:pathLst>
            </a:custGeom>
            <a:solidFill>
              <a:srgbClr val="191919">
                <a:alpha val="2013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1" name="Google Shape;211;p23"/>
            <p:cNvGrpSpPr/>
            <p:nvPr/>
          </p:nvGrpSpPr>
          <p:grpSpPr>
            <a:xfrm>
              <a:off x="5030708" y="1398045"/>
              <a:ext cx="1160563" cy="3095534"/>
              <a:chOff x="3459113" y="3532970"/>
              <a:chExt cx="878549" cy="2343327"/>
            </a:xfrm>
          </p:grpSpPr>
          <p:sp>
            <p:nvSpPr>
              <p:cNvPr id="212" name="Google Shape;212;p23"/>
              <p:cNvSpPr/>
              <p:nvPr/>
            </p:nvSpPr>
            <p:spPr>
              <a:xfrm rot="-223697">
                <a:off x="4024520" y="5727231"/>
                <a:ext cx="203981" cy="137869"/>
              </a:xfrm>
              <a:custGeom>
                <a:rect b="b" l="l" r="r" t="t"/>
                <a:pathLst>
                  <a:path extrusionOk="0" h="137922" w="204059">
                    <a:moveTo>
                      <a:pt x="78361" y="0"/>
                    </a:moveTo>
                    <a:cubicBezTo>
                      <a:pt x="78361" y="0"/>
                      <a:pt x="89173" y="51361"/>
                      <a:pt x="102689" y="64877"/>
                    </a:cubicBezTo>
                    <a:cubicBezTo>
                      <a:pt x="114854" y="78392"/>
                      <a:pt x="204059" y="118940"/>
                      <a:pt x="204059" y="131105"/>
                    </a:cubicBezTo>
                    <a:cubicBezTo>
                      <a:pt x="204059" y="143269"/>
                      <a:pt x="136479" y="136511"/>
                      <a:pt x="94580" y="131105"/>
                    </a:cubicBezTo>
                    <a:cubicBezTo>
                      <a:pt x="52680" y="125698"/>
                      <a:pt x="12132" y="128402"/>
                      <a:pt x="2671" y="124347"/>
                    </a:cubicBezTo>
                    <a:cubicBezTo>
                      <a:pt x="-6790" y="120292"/>
                      <a:pt x="12132" y="66228"/>
                      <a:pt x="9429" y="56767"/>
                    </a:cubicBezTo>
                    <a:cubicBezTo>
                      <a:pt x="8078" y="47306"/>
                      <a:pt x="4023" y="9461"/>
                      <a:pt x="4023" y="9461"/>
                    </a:cubicBezTo>
                    <a:lnTo>
                      <a:pt x="78361" y="0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23"/>
              <p:cNvSpPr/>
              <p:nvPr/>
            </p:nvSpPr>
            <p:spPr>
              <a:xfrm rot="-283679">
                <a:off x="3607885" y="5708618"/>
                <a:ext cx="204889" cy="159502"/>
              </a:xfrm>
              <a:custGeom>
                <a:rect b="b" l="l" r="r" t="t"/>
                <a:pathLst>
                  <a:path extrusionOk="0" h="133867" w="204704">
                    <a:moveTo>
                      <a:pt x="99279" y="1352"/>
                    </a:moveTo>
                    <a:cubicBezTo>
                      <a:pt x="99279" y="1352"/>
                      <a:pt x="91170" y="47306"/>
                      <a:pt x="103334" y="60822"/>
                    </a:cubicBezTo>
                    <a:cubicBezTo>
                      <a:pt x="115499" y="74338"/>
                      <a:pt x="204704" y="114886"/>
                      <a:pt x="204704" y="127051"/>
                    </a:cubicBezTo>
                    <a:cubicBezTo>
                      <a:pt x="204704" y="139215"/>
                      <a:pt x="137124" y="132457"/>
                      <a:pt x="95225" y="127051"/>
                    </a:cubicBezTo>
                    <a:cubicBezTo>
                      <a:pt x="53325" y="121644"/>
                      <a:pt x="12777" y="124347"/>
                      <a:pt x="3316" y="120293"/>
                    </a:cubicBezTo>
                    <a:cubicBezTo>
                      <a:pt x="-6145" y="116237"/>
                      <a:pt x="7371" y="62174"/>
                      <a:pt x="10074" y="52713"/>
                    </a:cubicBezTo>
                    <a:cubicBezTo>
                      <a:pt x="14129" y="39197"/>
                      <a:pt x="14129" y="0"/>
                      <a:pt x="14129" y="0"/>
                    </a:cubicBezTo>
                    <a:lnTo>
                      <a:pt x="99279" y="1352"/>
                    </a:ln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23"/>
              <p:cNvSpPr/>
              <p:nvPr/>
            </p:nvSpPr>
            <p:spPr>
              <a:xfrm>
                <a:off x="3939352" y="3873678"/>
                <a:ext cx="144771" cy="737972"/>
              </a:xfrm>
              <a:custGeom>
                <a:rect b="b" l="l" r="r" t="t"/>
                <a:pathLst>
                  <a:path extrusionOk="0" h="737972" w="144771">
                    <a:moveTo>
                      <a:pt x="25680" y="0"/>
                    </a:moveTo>
                    <a:cubicBezTo>
                      <a:pt x="71635" y="24329"/>
                      <a:pt x="101370" y="62174"/>
                      <a:pt x="108128" y="132456"/>
                    </a:cubicBezTo>
                    <a:cubicBezTo>
                      <a:pt x="114886" y="202740"/>
                      <a:pt x="132457" y="252749"/>
                      <a:pt x="135160" y="317625"/>
                    </a:cubicBezTo>
                    <a:cubicBezTo>
                      <a:pt x="137863" y="382502"/>
                      <a:pt x="145973" y="435214"/>
                      <a:pt x="144621" y="496036"/>
                    </a:cubicBezTo>
                    <a:cubicBezTo>
                      <a:pt x="143269" y="556858"/>
                      <a:pt x="144621" y="737972"/>
                      <a:pt x="144621" y="737972"/>
                    </a:cubicBezTo>
                    <a:lnTo>
                      <a:pt x="29735" y="737972"/>
                    </a:lnTo>
                    <a:cubicBezTo>
                      <a:pt x="29735" y="737972"/>
                      <a:pt x="18922" y="614977"/>
                      <a:pt x="14868" y="546045"/>
                    </a:cubicBezTo>
                    <a:cubicBezTo>
                      <a:pt x="10813" y="478465"/>
                      <a:pt x="0" y="328438"/>
                      <a:pt x="0" y="285187"/>
                    </a:cubicBezTo>
                    <a:cubicBezTo>
                      <a:pt x="0" y="243288"/>
                      <a:pt x="25680" y="0"/>
                      <a:pt x="25680" y="0"/>
                    </a:cubicBezTo>
                    <a:close/>
                  </a:path>
                </a:pathLst>
              </a:custGeom>
              <a:solidFill>
                <a:srgbClr val="5C3E3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23"/>
              <p:cNvSpPr/>
              <p:nvPr/>
            </p:nvSpPr>
            <p:spPr>
              <a:xfrm>
                <a:off x="3940704" y="3968290"/>
                <a:ext cx="143269" cy="643360"/>
              </a:xfrm>
              <a:custGeom>
                <a:rect b="b" l="l" r="r" t="t"/>
                <a:pathLst>
                  <a:path extrusionOk="0" h="643360" w="143269">
                    <a:moveTo>
                      <a:pt x="28384" y="643361"/>
                    </a:moveTo>
                    <a:lnTo>
                      <a:pt x="143269" y="643361"/>
                    </a:lnTo>
                    <a:cubicBezTo>
                      <a:pt x="143269" y="643361"/>
                      <a:pt x="141918" y="527123"/>
                      <a:pt x="143269" y="448730"/>
                    </a:cubicBezTo>
                    <a:cubicBezTo>
                      <a:pt x="122995" y="394666"/>
                      <a:pt x="95963" y="314922"/>
                      <a:pt x="95963" y="273022"/>
                    </a:cubicBezTo>
                    <a:cubicBezTo>
                      <a:pt x="94612" y="206794"/>
                      <a:pt x="85151" y="141918"/>
                      <a:pt x="85151" y="141918"/>
                    </a:cubicBezTo>
                    <a:cubicBezTo>
                      <a:pt x="85151" y="141918"/>
                      <a:pt x="81096" y="45954"/>
                      <a:pt x="70283" y="0"/>
                    </a:cubicBezTo>
                    <a:lnTo>
                      <a:pt x="12164" y="40548"/>
                    </a:lnTo>
                    <a:cubicBezTo>
                      <a:pt x="6758" y="104073"/>
                      <a:pt x="0" y="170301"/>
                      <a:pt x="0" y="190575"/>
                    </a:cubicBezTo>
                    <a:cubicBezTo>
                      <a:pt x="0" y="233826"/>
                      <a:pt x="9461" y="382502"/>
                      <a:pt x="14868" y="451434"/>
                    </a:cubicBezTo>
                    <a:cubicBezTo>
                      <a:pt x="17571" y="520365"/>
                      <a:pt x="28384" y="643361"/>
                      <a:pt x="28384" y="643361"/>
                    </a:cubicBez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23"/>
              <p:cNvSpPr/>
              <p:nvPr/>
            </p:nvSpPr>
            <p:spPr>
              <a:xfrm>
                <a:off x="3902859" y="4462975"/>
                <a:ext cx="343305" cy="232474"/>
              </a:xfrm>
              <a:custGeom>
                <a:rect b="b" l="l" r="r" t="t"/>
                <a:pathLst>
                  <a:path extrusionOk="0" h="232474" w="343305">
                    <a:moveTo>
                      <a:pt x="321680" y="232475"/>
                    </a:moveTo>
                    <a:lnTo>
                      <a:pt x="21626" y="232475"/>
                    </a:lnTo>
                    <a:cubicBezTo>
                      <a:pt x="9461" y="232475"/>
                      <a:pt x="0" y="223014"/>
                      <a:pt x="0" y="210849"/>
                    </a:cubicBezTo>
                    <a:lnTo>
                      <a:pt x="0" y="21625"/>
                    </a:lnTo>
                    <a:cubicBezTo>
                      <a:pt x="0" y="9461"/>
                      <a:pt x="9461" y="0"/>
                      <a:pt x="21626" y="0"/>
                    </a:cubicBezTo>
                    <a:lnTo>
                      <a:pt x="321680" y="0"/>
                    </a:lnTo>
                    <a:cubicBezTo>
                      <a:pt x="333845" y="0"/>
                      <a:pt x="343306" y="9461"/>
                      <a:pt x="343306" y="21625"/>
                    </a:cubicBezTo>
                    <a:lnTo>
                      <a:pt x="343306" y="210849"/>
                    </a:lnTo>
                    <a:cubicBezTo>
                      <a:pt x="343306" y="223014"/>
                      <a:pt x="333845" y="232475"/>
                      <a:pt x="321680" y="232475"/>
                    </a:cubicBezTo>
                    <a:close/>
                  </a:path>
                </a:pathLst>
              </a:custGeom>
              <a:solidFill>
                <a:srgbClr val="F8B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23"/>
              <p:cNvSpPr/>
              <p:nvPr/>
            </p:nvSpPr>
            <p:spPr>
              <a:xfrm>
                <a:off x="4038019" y="4544071"/>
                <a:ext cx="72986" cy="72986"/>
              </a:xfrm>
              <a:custGeom>
                <a:rect b="b" l="l" r="r" t="t"/>
                <a:pathLst>
                  <a:path extrusionOk="0" h="72986" w="72986">
                    <a:moveTo>
                      <a:pt x="72986" y="36493"/>
                    </a:moveTo>
                    <a:cubicBezTo>
                      <a:pt x="72986" y="56767"/>
                      <a:pt x="56767" y="72986"/>
                      <a:pt x="36493" y="72986"/>
                    </a:cubicBezTo>
                    <a:cubicBezTo>
                      <a:pt x="16219" y="72986"/>
                      <a:pt x="0" y="56767"/>
                      <a:pt x="0" y="36493"/>
                    </a:cubicBezTo>
                    <a:cubicBezTo>
                      <a:pt x="0" y="16219"/>
                      <a:pt x="16219" y="0"/>
                      <a:pt x="36493" y="0"/>
                    </a:cubicBezTo>
                    <a:cubicBezTo>
                      <a:pt x="56767" y="0"/>
                      <a:pt x="72986" y="16219"/>
                      <a:pt x="72986" y="36493"/>
                    </a:cubicBezTo>
                    <a:close/>
                  </a:path>
                </a:pathLst>
              </a:custGeom>
              <a:solidFill>
                <a:srgbClr val="FFFEF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23"/>
              <p:cNvSpPr/>
              <p:nvPr/>
            </p:nvSpPr>
            <p:spPr>
              <a:xfrm>
                <a:off x="4049541" y="4668301"/>
                <a:ext cx="96605" cy="43679"/>
              </a:xfrm>
              <a:custGeom>
                <a:rect b="b" l="l" r="r" t="t"/>
                <a:pathLst>
                  <a:path extrusionOk="0" h="43679" w="96605">
                    <a:moveTo>
                      <a:pt x="96606" y="27148"/>
                    </a:moveTo>
                    <a:cubicBezTo>
                      <a:pt x="96606" y="27148"/>
                      <a:pt x="74980" y="10929"/>
                      <a:pt x="69574" y="9578"/>
                    </a:cubicBezTo>
                    <a:cubicBezTo>
                      <a:pt x="64167" y="6874"/>
                      <a:pt x="68222" y="16336"/>
                      <a:pt x="69574" y="21742"/>
                    </a:cubicBezTo>
                    <a:cubicBezTo>
                      <a:pt x="70925" y="27148"/>
                      <a:pt x="52003" y="14984"/>
                      <a:pt x="45245" y="12281"/>
                    </a:cubicBezTo>
                    <a:cubicBezTo>
                      <a:pt x="39839" y="9578"/>
                      <a:pt x="30377" y="-1235"/>
                      <a:pt x="27674" y="116"/>
                    </a:cubicBezTo>
                    <a:cubicBezTo>
                      <a:pt x="24971" y="2820"/>
                      <a:pt x="45245" y="23094"/>
                      <a:pt x="45245" y="23094"/>
                    </a:cubicBezTo>
                    <a:cubicBezTo>
                      <a:pt x="45245" y="23094"/>
                      <a:pt x="20916" y="9578"/>
                      <a:pt x="12807" y="10929"/>
                    </a:cubicBezTo>
                    <a:cubicBezTo>
                      <a:pt x="6049" y="12281"/>
                      <a:pt x="3345" y="17687"/>
                      <a:pt x="642" y="20390"/>
                    </a:cubicBezTo>
                    <a:cubicBezTo>
                      <a:pt x="-2061" y="23094"/>
                      <a:pt x="3345" y="28500"/>
                      <a:pt x="24971" y="39313"/>
                    </a:cubicBezTo>
                    <a:cubicBezTo>
                      <a:pt x="46597" y="48774"/>
                      <a:pt x="83090" y="42016"/>
                      <a:pt x="96606" y="27148"/>
                    </a:cubicBezTo>
                    <a:close/>
                  </a:path>
                </a:pathLst>
              </a:custGeom>
              <a:solidFill>
                <a:srgbClr val="AD6E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23"/>
              <p:cNvSpPr/>
              <p:nvPr/>
            </p:nvSpPr>
            <p:spPr>
              <a:xfrm>
                <a:off x="3590361" y="4450810"/>
                <a:ext cx="536862" cy="1293479"/>
              </a:xfrm>
              <a:custGeom>
                <a:rect b="b" l="l" r="r" t="t"/>
                <a:pathLst>
                  <a:path extrusionOk="0" h="1293479" w="536862">
                    <a:moveTo>
                      <a:pt x="399000" y="0"/>
                    </a:moveTo>
                    <a:cubicBezTo>
                      <a:pt x="399000" y="0"/>
                      <a:pt x="455767" y="351415"/>
                      <a:pt x="471986" y="486575"/>
                    </a:cubicBezTo>
                    <a:cubicBezTo>
                      <a:pt x="488205" y="621735"/>
                      <a:pt x="523347" y="1235361"/>
                      <a:pt x="523347" y="1235361"/>
                    </a:cubicBezTo>
                    <a:lnTo>
                      <a:pt x="536863" y="1289425"/>
                    </a:lnTo>
                    <a:cubicBezTo>
                      <a:pt x="536863" y="1289425"/>
                      <a:pt x="504424" y="1281315"/>
                      <a:pt x="485502" y="1289425"/>
                    </a:cubicBezTo>
                    <a:cubicBezTo>
                      <a:pt x="467931" y="1297534"/>
                      <a:pt x="412516" y="1289425"/>
                      <a:pt x="412516" y="1289425"/>
                    </a:cubicBezTo>
                    <a:cubicBezTo>
                      <a:pt x="412516" y="1289425"/>
                      <a:pt x="400351" y="1223196"/>
                      <a:pt x="388187" y="1136694"/>
                    </a:cubicBezTo>
                    <a:cubicBezTo>
                      <a:pt x="374671" y="1048840"/>
                      <a:pt x="334123" y="837991"/>
                      <a:pt x="327365" y="777169"/>
                    </a:cubicBezTo>
                    <a:cubicBezTo>
                      <a:pt x="320607" y="716347"/>
                      <a:pt x="246269" y="440621"/>
                      <a:pt x="246269" y="440621"/>
                    </a:cubicBezTo>
                    <a:cubicBezTo>
                      <a:pt x="246269" y="440621"/>
                      <a:pt x="213831" y="663635"/>
                      <a:pt x="196260" y="816365"/>
                    </a:cubicBezTo>
                    <a:cubicBezTo>
                      <a:pt x="180041" y="969096"/>
                      <a:pt x="128680" y="1293479"/>
                      <a:pt x="128680" y="1293479"/>
                    </a:cubicBezTo>
                    <a:cubicBezTo>
                      <a:pt x="128680" y="1293479"/>
                      <a:pt x="96242" y="1293479"/>
                      <a:pt x="70561" y="1293479"/>
                    </a:cubicBezTo>
                    <a:cubicBezTo>
                      <a:pt x="46233" y="1293479"/>
                      <a:pt x="17849" y="1273205"/>
                      <a:pt x="17849" y="1273205"/>
                    </a:cubicBezTo>
                    <a:cubicBezTo>
                      <a:pt x="17849" y="1273205"/>
                      <a:pt x="9740" y="1159671"/>
                      <a:pt x="4333" y="1046137"/>
                    </a:cubicBezTo>
                    <a:cubicBezTo>
                      <a:pt x="-1073" y="932602"/>
                      <a:pt x="-1073" y="747434"/>
                      <a:pt x="20552" y="693370"/>
                    </a:cubicBezTo>
                    <a:cubicBezTo>
                      <a:pt x="42178" y="639306"/>
                      <a:pt x="11091" y="497388"/>
                      <a:pt x="15146" y="428457"/>
                    </a:cubicBezTo>
                    <a:cubicBezTo>
                      <a:pt x="20552" y="359525"/>
                      <a:pt x="4333" y="208146"/>
                      <a:pt x="278" y="174356"/>
                    </a:cubicBezTo>
                    <a:cubicBezTo>
                      <a:pt x="-2425" y="141918"/>
                      <a:pt x="15146" y="27032"/>
                      <a:pt x="27310" y="0"/>
                    </a:cubicBezTo>
                    <a:lnTo>
                      <a:pt x="399000" y="0"/>
                    </a:lnTo>
                    <a:close/>
                  </a:path>
                </a:pathLst>
              </a:custGeom>
              <a:solidFill>
                <a:srgbClr val="63829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23"/>
              <p:cNvSpPr/>
              <p:nvPr/>
            </p:nvSpPr>
            <p:spPr>
              <a:xfrm>
                <a:off x="3625781" y="4498116"/>
                <a:ext cx="43251" cy="1235360"/>
              </a:xfrm>
              <a:custGeom>
                <a:rect b="b" l="l" r="r" t="t"/>
                <a:pathLst>
                  <a:path extrusionOk="0" h="1235360" w="43251">
                    <a:moveTo>
                      <a:pt x="43251" y="0"/>
                    </a:moveTo>
                    <a:cubicBezTo>
                      <a:pt x="43251" y="0"/>
                      <a:pt x="12164" y="245991"/>
                      <a:pt x="16219" y="333845"/>
                    </a:cubicBezTo>
                    <a:cubicBezTo>
                      <a:pt x="18922" y="421699"/>
                      <a:pt x="24329" y="551452"/>
                      <a:pt x="16219" y="650119"/>
                    </a:cubicBezTo>
                    <a:cubicBezTo>
                      <a:pt x="8110" y="748785"/>
                      <a:pt x="0" y="1235361"/>
                      <a:pt x="0" y="1235361"/>
                    </a:cubicBezTo>
                  </a:path>
                </a:pathLst>
              </a:custGeom>
              <a:noFill/>
              <a:ln cap="flat" cmpd="sng" w="9525">
                <a:solidFill>
                  <a:srgbClr val="191919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221;p23"/>
              <p:cNvSpPr/>
              <p:nvPr/>
            </p:nvSpPr>
            <p:spPr>
              <a:xfrm>
                <a:off x="3648758" y="4552180"/>
                <a:ext cx="59470" cy="132456"/>
              </a:xfrm>
              <a:custGeom>
                <a:rect b="b" l="l" r="r" t="t"/>
                <a:pathLst>
                  <a:path extrusionOk="0" h="132456" w="59470">
                    <a:moveTo>
                      <a:pt x="59470" y="0"/>
                    </a:moveTo>
                    <a:cubicBezTo>
                      <a:pt x="59470" y="0"/>
                      <a:pt x="47306" y="114886"/>
                      <a:pt x="0" y="132457"/>
                    </a:cubicBezTo>
                  </a:path>
                </a:pathLst>
              </a:custGeom>
              <a:noFill/>
              <a:ln cap="flat" cmpd="sng" w="9525">
                <a:solidFill>
                  <a:srgbClr val="191919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222;p23"/>
              <p:cNvSpPr/>
              <p:nvPr/>
            </p:nvSpPr>
            <p:spPr>
              <a:xfrm>
                <a:off x="3837982" y="4626518"/>
                <a:ext cx="264913" cy="875835"/>
              </a:xfrm>
              <a:custGeom>
                <a:rect b="b" l="l" r="r" t="t"/>
                <a:pathLst>
                  <a:path extrusionOk="0" h="875835" w="264913">
                    <a:moveTo>
                      <a:pt x="81096" y="612274"/>
                    </a:moveTo>
                    <a:cubicBezTo>
                      <a:pt x="102722" y="633900"/>
                      <a:pt x="131105" y="664986"/>
                      <a:pt x="152731" y="697424"/>
                    </a:cubicBezTo>
                    <a:cubicBezTo>
                      <a:pt x="190575" y="752840"/>
                      <a:pt x="191927" y="797443"/>
                      <a:pt x="235178" y="846100"/>
                    </a:cubicBezTo>
                    <a:cubicBezTo>
                      <a:pt x="244639" y="856913"/>
                      <a:pt x="255452" y="866374"/>
                      <a:pt x="264913" y="875836"/>
                    </a:cubicBezTo>
                    <a:cubicBezTo>
                      <a:pt x="256804" y="736621"/>
                      <a:pt x="244639" y="550100"/>
                      <a:pt x="235178" y="424402"/>
                    </a:cubicBezTo>
                    <a:cubicBezTo>
                      <a:pt x="187872" y="375744"/>
                      <a:pt x="131105" y="270320"/>
                      <a:pt x="113534" y="208146"/>
                    </a:cubicBezTo>
                    <a:cubicBezTo>
                      <a:pt x="91909" y="135160"/>
                      <a:pt x="31087" y="0"/>
                      <a:pt x="31087" y="0"/>
                    </a:cubicBezTo>
                    <a:cubicBezTo>
                      <a:pt x="31087" y="0"/>
                      <a:pt x="25680" y="45955"/>
                      <a:pt x="22977" y="81096"/>
                    </a:cubicBezTo>
                    <a:cubicBezTo>
                      <a:pt x="20274" y="116237"/>
                      <a:pt x="13516" y="173005"/>
                      <a:pt x="0" y="267617"/>
                    </a:cubicBezTo>
                    <a:cubicBezTo>
                      <a:pt x="0" y="267617"/>
                      <a:pt x="74338" y="543342"/>
                      <a:pt x="81096" y="604164"/>
                    </a:cubicBezTo>
                    <a:cubicBezTo>
                      <a:pt x="79744" y="604164"/>
                      <a:pt x="79744" y="608219"/>
                      <a:pt x="81096" y="612274"/>
                    </a:cubicBez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23"/>
              <p:cNvSpPr/>
              <p:nvPr/>
            </p:nvSpPr>
            <p:spPr>
              <a:xfrm>
                <a:off x="3593064" y="4450810"/>
                <a:ext cx="407109" cy="172909"/>
              </a:xfrm>
              <a:custGeom>
                <a:rect b="b" l="l" r="r" t="t"/>
                <a:pathLst>
                  <a:path extrusionOk="0" h="172909" w="407109">
                    <a:moveTo>
                      <a:pt x="407109" y="67580"/>
                    </a:moveTo>
                    <a:cubicBezTo>
                      <a:pt x="400351" y="27032"/>
                      <a:pt x="396297" y="0"/>
                      <a:pt x="396297" y="0"/>
                    </a:cubicBezTo>
                    <a:lnTo>
                      <a:pt x="27310" y="0"/>
                    </a:lnTo>
                    <a:cubicBezTo>
                      <a:pt x="15146" y="25681"/>
                      <a:pt x="-2425" y="135160"/>
                      <a:pt x="278" y="170301"/>
                    </a:cubicBezTo>
                    <a:cubicBezTo>
                      <a:pt x="104351" y="185169"/>
                      <a:pt x="228698" y="132457"/>
                      <a:pt x="266543" y="113535"/>
                    </a:cubicBezTo>
                    <a:cubicBezTo>
                      <a:pt x="300333" y="97315"/>
                      <a:pt x="381429" y="74338"/>
                      <a:pt x="407109" y="67580"/>
                    </a:cubicBez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23"/>
              <p:cNvSpPr/>
              <p:nvPr/>
            </p:nvSpPr>
            <p:spPr>
              <a:xfrm>
                <a:off x="3867717" y="4494062"/>
                <a:ext cx="3604" cy="131105"/>
              </a:xfrm>
              <a:custGeom>
                <a:rect b="b" l="l" r="r" t="t"/>
                <a:pathLst>
                  <a:path extrusionOk="0" h="131105" w="3604">
                    <a:moveTo>
                      <a:pt x="0" y="131105"/>
                    </a:moveTo>
                    <a:cubicBezTo>
                      <a:pt x="0" y="131105"/>
                      <a:pt x="8110" y="28384"/>
                      <a:pt x="0" y="0"/>
                    </a:cubicBezTo>
                  </a:path>
                </a:pathLst>
              </a:custGeom>
              <a:noFill/>
              <a:ln cap="flat" cmpd="sng" w="9525">
                <a:solidFill>
                  <a:srgbClr val="191919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23"/>
              <p:cNvSpPr/>
              <p:nvPr/>
            </p:nvSpPr>
            <p:spPr>
              <a:xfrm>
                <a:off x="3571717" y="4434591"/>
                <a:ext cx="436566" cy="80458"/>
              </a:xfrm>
              <a:custGeom>
                <a:rect b="b" l="l" r="r" t="t"/>
                <a:pathLst>
                  <a:path extrusionOk="0" h="80458" w="436566">
                    <a:moveTo>
                      <a:pt x="425753" y="0"/>
                    </a:moveTo>
                    <a:lnTo>
                      <a:pt x="436566" y="51361"/>
                    </a:lnTo>
                    <a:cubicBezTo>
                      <a:pt x="436566" y="51361"/>
                      <a:pt x="427105" y="56767"/>
                      <a:pt x="387908" y="60822"/>
                    </a:cubicBezTo>
                    <a:cubicBezTo>
                      <a:pt x="348712" y="64877"/>
                      <a:pt x="305461" y="72986"/>
                      <a:pt x="248694" y="78392"/>
                    </a:cubicBezTo>
                    <a:cubicBezTo>
                      <a:pt x="191927" y="83799"/>
                      <a:pt x="94612" y="77041"/>
                      <a:pt x="62173" y="75690"/>
                    </a:cubicBezTo>
                    <a:cubicBezTo>
                      <a:pt x="29735" y="74338"/>
                      <a:pt x="0" y="64877"/>
                      <a:pt x="0" y="64877"/>
                    </a:cubicBezTo>
                    <a:lnTo>
                      <a:pt x="12164" y="0"/>
                    </a:lnTo>
                    <a:lnTo>
                      <a:pt x="425753" y="0"/>
                    </a:lnTo>
                    <a:close/>
                  </a:path>
                </a:pathLst>
              </a:custGeom>
              <a:solidFill>
                <a:srgbClr val="F86C6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23"/>
              <p:cNvSpPr/>
              <p:nvPr/>
            </p:nvSpPr>
            <p:spPr>
              <a:xfrm>
                <a:off x="3744491" y="3593569"/>
                <a:ext cx="150501" cy="321436"/>
              </a:xfrm>
              <a:custGeom>
                <a:rect b="b" l="l" r="r" t="t"/>
                <a:pathLst>
                  <a:path extrusionOk="0" h="321436" w="150501">
                    <a:moveTo>
                      <a:pt x="150258" y="86830"/>
                    </a:moveTo>
                    <a:cubicBezTo>
                      <a:pt x="150258" y="86830"/>
                      <a:pt x="150258" y="154410"/>
                      <a:pt x="140797" y="158465"/>
                    </a:cubicBezTo>
                    <a:cubicBezTo>
                      <a:pt x="129984" y="162520"/>
                      <a:pt x="115117" y="158465"/>
                      <a:pt x="115117" y="158465"/>
                    </a:cubicBezTo>
                    <a:cubicBezTo>
                      <a:pt x="115117" y="158465"/>
                      <a:pt x="125930" y="277406"/>
                      <a:pt x="115117" y="304438"/>
                    </a:cubicBezTo>
                    <a:cubicBezTo>
                      <a:pt x="104304" y="331470"/>
                      <a:pt x="35373" y="323360"/>
                      <a:pt x="15099" y="300383"/>
                    </a:cubicBezTo>
                    <a:cubicBezTo>
                      <a:pt x="-6527" y="277406"/>
                      <a:pt x="231" y="255780"/>
                      <a:pt x="4286" y="239561"/>
                    </a:cubicBezTo>
                    <a:cubicBezTo>
                      <a:pt x="9692" y="224693"/>
                      <a:pt x="31318" y="169278"/>
                      <a:pt x="31318" y="169278"/>
                    </a:cubicBezTo>
                    <a:cubicBezTo>
                      <a:pt x="31318" y="169278"/>
                      <a:pt x="15099" y="123324"/>
                      <a:pt x="13747" y="86830"/>
                    </a:cubicBezTo>
                    <a:cubicBezTo>
                      <a:pt x="12395" y="50337"/>
                      <a:pt x="6989" y="8438"/>
                      <a:pt x="56998" y="1680"/>
                    </a:cubicBezTo>
                    <a:cubicBezTo>
                      <a:pt x="107007" y="-5078"/>
                      <a:pt x="154313" y="5734"/>
                      <a:pt x="150258" y="86830"/>
                    </a:cubicBezTo>
                    <a:close/>
                  </a:path>
                </a:pathLst>
              </a:custGeom>
              <a:solidFill>
                <a:srgbClr val="AD6E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23"/>
              <p:cNvSpPr/>
              <p:nvPr/>
            </p:nvSpPr>
            <p:spPr>
              <a:xfrm>
                <a:off x="3777878" y="3716893"/>
                <a:ext cx="84433" cy="87853"/>
              </a:xfrm>
              <a:custGeom>
                <a:rect b="b" l="l" r="r" t="t"/>
                <a:pathLst>
                  <a:path extrusionOk="0" h="87853" w="84433">
                    <a:moveTo>
                      <a:pt x="84433" y="87854"/>
                    </a:moveTo>
                    <a:cubicBezTo>
                      <a:pt x="83082" y="58119"/>
                      <a:pt x="80378" y="33790"/>
                      <a:pt x="80378" y="33790"/>
                    </a:cubicBezTo>
                    <a:cubicBezTo>
                      <a:pt x="47940" y="25680"/>
                      <a:pt x="22260" y="10813"/>
                      <a:pt x="11447" y="0"/>
                    </a:cubicBezTo>
                    <a:cubicBezTo>
                      <a:pt x="11447" y="0"/>
                      <a:pt x="-7475" y="9461"/>
                      <a:pt x="3337" y="12164"/>
                    </a:cubicBezTo>
                    <a:cubicBezTo>
                      <a:pt x="15502" y="16219"/>
                      <a:pt x="20908" y="35142"/>
                      <a:pt x="39830" y="59470"/>
                    </a:cubicBezTo>
                    <a:cubicBezTo>
                      <a:pt x="53346" y="78392"/>
                      <a:pt x="73620" y="85150"/>
                      <a:pt x="84433" y="87854"/>
                    </a:cubicBez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23"/>
              <p:cNvSpPr/>
              <p:nvPr/>
            </p:nvSpPr>
            <p:spPr>
              <a:xfrm>
                <a:off x="3705526" y="3816911"/>
                <a:ext cx="210918" cy="418995"/>
              </a:xfrm>
              <a:custGeom>
                <a:rect b="b" l="l" r="r" t="t"/>
                <a:pathLst>
                  <a:path extrusionOk="0" h="418995" w="210918">
                    <a:moveTo>
                      <a:pt x="0" y="37845"/>
                    </a:moveTo>
                    <a:lnTo>
                      <a:pt x="31087" y="32438"/>
                    </a:lnTo>
                    <a:lnTo>
                      <a:pt x="28384" y="20274"/>
                    </a:lnTo>
                    <a:lnTo>
                      <a:pt x="45954" y="0"/>
                    </a:lnTo>
                    <a:cubicBezTo>
                      <a:pt x="45954" y="0"/>
                      <a:pt x="78393" y="28384"/>
                      <a:pt x="121644" y="37845"/>
                    </a:cubicBezTo>
                    <a:lnTo>
                      <a:pt x="137863" y="77041"/>
                    </a:lnTo>
                    <a:cubicBezTo>
                      <a:pt x="137863" y="77041"/>
                      <a:pt x="154082" y="52712"/>
                      <a:pt x="159488" y="28384"/>
                    </a:cubicBezTo>
                    <a:lnTo>
                      <a:pt x="158137" y="18922"/>
                    </a:lnTo>
                    <a:cubicBezTo>
                      <a:pt x="158137" y="18922"/>
                      <a:pt x="164895" y="17571"/>
                      <a:pt x="168950" y="22977"/>
                    </a:cubicBezTo>
                    <a:cubicBezTo>
                      <a:pt x="173004" y="28384"/>
                      <a:pt x="179762" y="47306"/>
                      <a:pt x="179762" y="47306"/>
                    </a:cubicBezTo>
                    <a:lnTo>
                      <a:pt x="206794" y="50009"/>
                    </a:lnTo>
                    <a:cubicBezTo>
                      <a:pt x="218959" y="51361"/>
                      <a:pt x="201388" y="170301"/>
                      <a:pt x="190575" y="220311"/>
                    </a:cubicBezTo>
                    <a:cubicBezTo>
                      <a:pt x="178411" y="270320"/>
                      <a:pt x="187872" y="367635"/>
                      <a:pt x="144621" y="418995"/>
                    </a:cubicBezTo>
                    <a:cubicBezTo>
                      <a:pt x="144621" y="418995"/>
                      <a:pt x="116237" y="383854"/>
                      <a:pt x="101370" y="329790"/>
                    </a:cubicBezTo>
                    <a:cubicBezTo>
                      <a:pt x="86502" y="277078"/>
                      <a:pt x="52712" y="193279"/>
                      <a:pt x="44603" y="158137"/>
                    </a:cubicBezTo>
                    <a:cubicBezTo>
                      <a:pt x="32438" y="105425"/>
                      <a:pt x="20274" y="40548"/>
                      <a:pt x="0" y="37845"/>
                    </a:cubicBezTo>
                    <a:close/>
                  </a:path>
                </a:pathLst>
              </a:custGeom>
              <a:solidFill>
                <a:srgbClr val="F86C6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23"/>
              <p:cNvSpPr/>
              <p:nvPr/>
            </p:nvSpPr>
            <p:spPr>
              <a:xfrm>
                <a:off x="3733909" y="3838537"/>
                <a:ext cx="93260" cy="68931"/>
              </a:xfrm>
              <a:custGeom>
                <a:rect b="b" l="l" r="r" t="t"/>
                <a:pathLst>
                  <a:path extrusionOk="0" h="68931" w="93260">
                    <a:moveTo>
                      <a:pt x="93260" y="16219"/>
                    </a:moveTo>
                    <a:cubicBezTo>
                      <a:pt x="93260" y="16219"/>
                      <a:pt x="87854" y="25680"/>
                      <a:pt x="85151" y="32438"/>
                    </a:cubicBezTo>
                    <a:cubicBezTo>
                      <a:pt x="82447" y="37845"/>
                      <a:pt x="83799" y="56767"/>
                      <a:pt x="78393" y="68932"/>
                    </a:cubicBezTo>
                    <a:cubicBezTo>
                      <a:pt x="78393" y="68932"/>
                      <a:pt x="52712" y="47306"/>
                      <a:pt x="44603" y="40548"/>
                    </a:cubicBezTo>
                    <a:cubicBezTo>
                      <a:pt x="36493" y="33790"/>
                      <a:pt x="0" y="0"/>
                      <a:pt x="0" y="0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23"/>
              <p:cNvSpPr/>
              <p:nvPr/>
            </p:nvSpPr>
            <p:spPr>
              <a:xfrm>
                <a:off x="3863662" y="3854756"/>
                <a:ext cx="20273" cy="55415"/>
              </a:xfrm>
              <a:custGeom>
                <a:rect b="b" l="l" r="r" t="t"/>
                <a:pathLst>
                  <a:path extrusionOk="0" h="55415" w="20273">
                    <a:moveTo>
                      <a:pt x="20274" y="9461"/>
                    </a:moveTo>
                    <a:lnTo>
                      <a:pt x="14868" y="55415"/>
                    </a:ln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23"/>
              <p:cNvSpPr/>
              <p:nvPr/>
            </p:nvSpPr>
            <p:spPr>
              <a:xfrm>
                <a:off x="3842037" y="3892601"/>
                <a:ext cx="13934" cy="343305"/>
              </a:xfrm>
              <a:custGeom>
                <a:rect b="b" l="l" r="r" t="t"/>
                <a:pathLst>
                  <a:path extrusionOk="0" h="343305" w="13934">
                    <a:moveTo>
                      <a:pt x="0" y="0"/>
                    </a:moveTo>
                    <a:cubicBezTo>
                      <a:pt x="0" y="17571"/>
                      <a:pt x="5406" y="28384"/>
                      <a:pt x="10813" y="40548"/>
                    </a:cubicBezTo>
                    <a:cubicBezTo>
                      <a:pt x="16219" y="52712"/>
                      <a:pt x="13516" y="58119"/>
                      <a:pt x="10813" y="78392"/>
                    </a:cubicBezTo>
                    <a:cubicBezTo>
                      <a:pt x="8110" y="97315"/>
                      <a:pt x="6758" y="105424"/>
                      <a:pt x="6758" y="129753"/>
                    </a:cubicBezTo>
                    <a:cubicBezTo>
                      <a:pt x="6758" y="154082"/>
                      <a:pt x="14868" y="168950"/>
                      <a:pt x="10813" y="191927"/>
                    </a:cubicBezTo>
                    <a:cubicBezTo>
                      <a:pt x="6758" y="214904"/>
                      <a:pt x="8110" y="239233"/>
                      <a:pt x="6758" y="260858"/>
                    </a:cubicBezTo>
                    <a:cubicBezTo>
                      <a:pt x="6758" y="282484"/>
                      <a:pt x="6758" y="343306"/>
                      <a:pt x="6758" y="343306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23"/>
              <p:cNvSpPr/>
              <p:nvPr/>
            </p:nvSpPr>
            <p:spPr>
              <a:xfrm>
                <a:off x="3459113" y="3847531"/>
                <a:ext cx="554995" cy="624515"/>
              </a:xfrm>
              <a:custGeom>
                <a:rect b="b" l="l" r="r" t="t"/>
                <a:pathLst>
                  <a:path extrusionOk="0" h="624515" w="554995">
                    <a:moveTo>
                      <a:pt x="422120" y="11280"/>
                    </a:moveTo>
                    <a:cubicBezTo>
                      <a:pt x="422120" y="11280"/>
                      <a:pt x="424823" y="7225"/>
                      <a:pt x="441042" y="11280"/>
                    </a:cubicBezTo>
                    <a:cubicBezTo>
                      <a:pt x="457261" y="15335"/>
                      <a:pt x="499161" y="18038"/>
                      <a:pt x="520786" y="35609"/>
                    </a:cubicBezTo>
                    <a:cubicBezTo>
                      <a:pt x="542412" y="53180"/>
                      <a:pt x="547818" y="95079"/>
                      <a:pt x="550522" y="122111"/>
                    </a:cubicBezTo>
                    <a:cubicBezTo>
                      <a:pt x="553225" y="149143"/>
                      <a:pt x="547818" y="220778"/>
                      <a:pt x="543764" y="270787"/>
                    </a:cubicBezTo>
                    <a:cubicBezTo>
                      <a:pt x="539709" y="320796"/>
                      <a:pt x="534302" y="422166"/>
                      <a:pt x="542412" y="462713"/>
                    </a:cubicBezTo>
                    <a:cubicBezTo>
                      <a:pt x="550522" y="503261"/>
                      <a:pt x="568092" y="572193"/>
                      <a:pt x="538357" y="601928"/>
                    </a:cubicBezTo>
                    <a:cubicBezTo>
                      <a:pt x="538357" y="601928"/>
                      <a:pt x="453207" y="608686"/>
                      <a:pt x="414010" y="615444"/>
                    </a:cubicBezTo>
                    <a:cubicBezTo>
                      <a:pt x="374814" y="622202"/>
                      <a:pt x="303179" y="618147"/>
                      <a:pt x="254522" y="615444"/>
                    </a:cubicBezTo>
                    <a:cubicBezTo>
                      <a:pt x="205864" y="612741"/>
                      <a:pt x="174778" y="614093"/>
                      <a:pt x="174778" y="614093"/>
                    </a:cubicBezTo>
                    <a:cubicBezTo>
                      <a:pt x="174778" y="614093"/>
                      <a:pt x="103143" y="638421"/>
                      <a:pt x="47727" y="612741"/>
                    </a:cubicBezTo>
                    <a:cubicBezTo>
                      <a:pt x="-7688" y="587061"/>
                      <a:pt x="-930" y="500558"/>
                      <a:pt x="1773" y="465417"/>
                    </a:cubicBezTo>
                    <a:cubicBezTo>
                      <a:pt x="4476" y="430275"/>
                      <a:pt x="3125" y="334312"/>
                      <a:pt x="3125" y="297819"/>
                    </a:cubicBezTo>
                    <a:cubicBezTo>
                      <a:pt x="4476" y="261325"/>
                      <a:pt x="1773" y="170768"/>
                      <a:pt x="20695" y="128869"/>
                    </a:cubicBezTo>
                    <a:cubicBezTo>
                      <a:pt x="39618" y="86969"/>
                      <a:pt x="57189" y="54531"/>
                      <a:pt x="107198" y="39664"/>
                    </a:cubicBezTo>
                    <a:cubicBezTo>
                      <a:pt x="157207" y="24796"/>
                      <a:pt x="216677" y="8577"/>
                      <a:pt x="220732" y="7225"/>
                    </a:cubicBezTo>
                    <a:cubicBezTo>
                      <a:pt x="228841" y="4522"/>
                      <a:pt x="236951" y="-3588"/>
                      <a:pt x="251819" y="1819"/>
                    </a:cubicBezTo>
                    <a:cubicBezTo>
                      <a:pt x="266686" y="7225"/>
                      <a:pt x="286960" y="69398"/>
                      <a:pt x="289663" y="92376"/>
                    </a:cubicBezTo>
                    <a:cubicBezTo>
                      <a:pt x="292367" y="115353"/>
                      <a:pt x="323453" y="200504"/>
                      <a:pt x="327508" y="220778"/>
                    </a:cubicBezTo>
                    <a:cubicBezTo>
                      <a:pt x="331563" y="241052"/>
                      <a:pt x="349134" y="281599"/>
                      <a:pt x="351837" y="299170"/>
                    </a:cubicBezTo>
                    <a:cubicBezTo>
                      <a:pt x="355892" y="316741"/>
                      <a:pt x="376166" y="362695"/>
                      <a:pt x="386978" y="370805"/>
                    </a:cubicBezTo>
                    <a:cubicBezTo>
                      <a:pt x="386978" y="370805"/>
                      <a:pt x="404549" y="335663"/>
                      <a:pt x="409956" y="299170"/>
                    </a:cubicBezTo>
                    <a:cubicBezTo>
                      <a:pt x="415362" y="262677"/>
                      <a:pt x="424823" y="196449"/>
                      <a:pt x="427526" y="182933"/>
                    </a:cubicBezTo>
                    <a:cubicBezTo>
                      <a:pt x="430229" y="168065"/>
                      <a:pt x="442394" y="58586"/>
                      <a:pt x="443745" y="45070"/>
                    </a:cubicBezTo>
                    <a:cubicBezTo>
                      <a:pt x="445097" y="30202"/>
                      <a:pt x="443745" y="19390"/>
                      <a:pt x="443745" y="19390"/>
                    </a:cubicBezTo>
                    <a:lnTo>
                      <a:pt x="422120" y="16686"/>
                    </a:lnTo>
                    <a:lnTo>
                      <a:pt x="422120" y="11280"/>
                    </a:lnTo>
                    <a:close/>
                  </a:path>
                </a:pathLst>
              </a:custGeom>
              <a:solidFill>
                <a:srgbClr val="5C3E3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23"/>
              <p:cNvSpPr/>
              <p:nvPr/>
            </p:nvSpPr>
            <p:spPr>
              <a:xfrm>
                <a:off x="3847593" y="4239961"/>
                <a:ext cx="13759" cy="206794"/>
              </a:xfrm>
              <a:custGeom>
                <a:rect b="b" l="l" r="r" t="t"/>
                <a:pathLst>
                  <a:path extrusionOk="0" h="206794" w="13759">
                    <a:moveTo>
                      <a:pt x="1201" y="0"/>
                    </a:moveTo>
                    <a:cubicBezTo>
                      <a:pt x="1201" y="0"/>
                      <a:pt x="-1502" y="9461"/>
                      <a:pt x="1201" y="33790"/>
                    </a:cubicBezTo>
                    <a:cubicBezTo>
                      <a:pt x="3905" y="58119"/>
                      <a:pt x="6608" y="63525"/>
                      <a:pt x="5256" y="97315"/>
                    </a:cubicBezTo>
                    <a:cubicBezTo>
                      <a:pt x="3905" y="131105"/>
                      <a:pt x="16069" y="198685"/>
                      <a:pt x="13366" y="206794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23"/>
              <p:cNvSpPr/>
              <p:nvPr/>
            </p:nvSpPr>
            <p:spPr>
              <a:xfrm>
                <a:off x="3633891" y="4377824"/>
                <a:ext cx="186520" cy="86502"/>
              </a:xfrm>
              <a:custGeom>
                <a:rect b="b" l="l" r="r" t="t"/>
                <a:pathLst>
                  <a:path extrusionOk="0" h="86502" w="186520">
                    <a:moveTo>
                      <a:pt x="79744" y="85151"/>
                    </a:moveTo>
                    <a:cubicBezTo>
                      <a:pt x="87854" y="85151"/>
                      <a:pt x="95963" y="86502"/>
                      <a:pt x="104073" y="86502"/>
                    </a:cubicBezTo>
                    <a:cubicBezTo>
                      <a:pt x="106776" y="83799"/>
                      <a:pt x="108128" y="81096"/>
                      <a:pt x="109479" y="78393"/>
                    </a:cubicBezTo>
                    <a:cubicBezTo>
                      <a:pt x="114886" y="62174"/>
                      <a:pt x="132457" y="47306"/>
                      <a:pt x="152731" y="36493"/>
                    </a:cubicBezTo>
                    <a:cubicBezTo>
                      <a:pt x="171653" y="25680"/>
                      <a:pt x="186521" y="0"/>
                      <a:pt x="186521" y="0"/>
                    </a:cubicBezTo>
                    <a:cubicBezTo>
                      <a:pt x="186521" y="0"/>
                      <a:pt x="163543" y="12164"/>
                      <a:pt x="144621" y="22977"/>
                    </a:cubicBezTo>
                    <a:cubicBezTo>
                      <a:pt x="125699" y="33790"/>
                      <a:pt x="102721" y="44603"/>
                      <a:pt x="78393" y="55416"/>
                    </a:cubicBezTo>
                    <a:cubicBezTo>
                      <a:pt x="54064" y="66228"/>
                      <a:pt x="20274" y="79744"/>
                      <a:pt x="0" y="86502"/>
                    </a:cubicBezTo>
                    <a:cubicBezTo>
                      <a:pt x="0" y="83799"/>
                      <a:pt x="31087" y="82448"/>
                      <a:pt x="79744" y="85151"/>
                    </a:cubicBez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23"/>
              <p:cNvSpPr/>
              <p:nvPr/>
            </p:nvSpPr>
            <p:spPr>
              <a:xfrm>
                <a:off x="3633891" y="4032503"/>
                <a:ext cx="193278" cy="244685"/>
              </a:xfrm>
              <a:custGeom>
                <a:rect b="b" l="l" r="r" t="t"/>
                <a:pathLst>
                  <a:path extrusionOk="0" h="244685" w="193278">
                    <a:moveTo>
                      <a:pt x="164895" y="238545"/>
                    </a:moveTo>
                    <a:lnTo>
                      <a:pt x="164895" y="229084"/>
                    </a:lnTo>
                    <a:cubicBezTo>
                      <a:pt x="164895" y="229084"/>
                      <a:pt x="118941" y="234491"/>
                      <a:pt x="102721" y="238545"/>
                    </a:cubicBezTo>
                    <a:cubicBezTo>
                      <a:pt x="87854" y="241249"/>
                      <a:pt x="83799" y="227733"/>
                      <a:pt x="71635" y="238545"/>
                    </a:cubicBezTo>
                    <a:cubicBezTo>
                      <a:pt x="59470" y="249358"/>
                      <a:pt x="16219" y="242600"/>
                      <a:pt x="16219" y="242600"/>
                    </a:cubicBezTo>
                    <a:cubicBezTo>
                      <a:pt x="16219" y="242600"/>
                      <a:pt x="14868" y="230436"/>
                      <a:pt x="0" y="225029"/>
                    </a:cubicBezTo>
                    <a:cubicBezTo>
                      <a:pt x="0" y="225029"/>
                      <a:pt x="2703" y="143933"/>
                      <a:pt x="2703" y="118253"/>
                    </a:cubicBezTo>
                    <a:cubicBezTo>
                      <a:pt x="2703" y="92573"/>
                      <a:pt x="8110" y="19586"/>
                      <a:pt x="5406" y="6070"/>
                    </a:cubicBezTo>
                    <a:cubicBezTo>
                      <a:pt x="1352" y="-7446"/>
                      <a:pt x="18922" y="2016"/>
                      <a:pt x="18922" y="30399"/>
                    </a:cubicBezTo>
                    <a:cubicBezTo>
                      <a:pt x="18922" y="60134"/>
                      <a:pt x="18922" y="96628"/>
                      <a:pt x="29735" y="126363"/>
                    </a:cubicBezTo>
                    <a:cubicBezTo>
                      <a:pt x="39196" y="154746"/>
                      <a:pt x="32438" y="173669"/>
                      <a:pt x="71635" y="195294"/>
                    </a:cubicBezTo>
                    <a:cubicBezTo>
                      <a:pt x="110831" y="216920"/>
                      <a:pt x="175708" y="211513"/>
                      <a:pt x="193279" y="231787"/>
                    </a:cubicBezTo>
                    <a:lnTo>
                      <a:pt x="164895" y="238545"/>
                    </a:ln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23"/>
              <p:cNvSpPr/>
              <p:nvPr/>
            </p:nvSpPr>
            <p:spPr>
              <a:xfrm>
                <a:off x="3608211" y="3958829"/>
                <a:ext cx="35141" cy="81095"/>
              </a:xfrm>
              <a:custGeom>
                <a:rect b="b" l="l" r="r" t="t"/>
                <a:pathLst>
                  <a:path extrusionOk="0" h="81095" w="35141">
                    <a:moveTo>
                      <a:pt x="0" y="0"/>
                    </a:moveTo>
                    <a:cubicBezTo>
                      <a:pt x="0" y="0"/>
                      <a:pt x="28384" y="21626"/>
                      <a:pt x="35142" y="81096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23"/>
              <p:cNvSpPr/>
              <p:nvPr/>
            </p:nvSpPr>
            <p:spPr>
              <a:xfrm>
                <a:off x="3539279" y="3903266"/>
                <a:ext cx="89205" cy="50156"/>
              </a:xfrm>
              <a:custGeom>
                <a:rect b="b" l="l" r="r" t="t"/>
                <a:pathLst>
                  <a:path extrusionOk="0" h="50156" w="89205">
                    <a:moveTo>
                      <a:pt x="0" y="2851"/>
                    </a:moveTo>
                    <a:cubicBezTo>
                      <a:pt x="0" y="2851"/>
                      <a:pt x="48658" y="-17423"/>
                      <a:pt x="89205" y="50157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23"/>
              <p:cNvSpPr/>
              <p:nvPr/>
            </p:nvSpPr>
            <p:spPr>
              <a:xfrm>
                <a:off x="3543334" y="4257832"/>
                <a:ext cx="82447" cy="7809"/>
              </a:xfrm>
              <a:custGeom>
                <a:rect b="b" l="l" r="r" t="t"/>
                <a:pathLst>
                  <a:path extrusionOk="0" h="7809" w="82447">
                    <a:moveTo>
                      <a:pt x="82447" y="2403"/>
                    </a:moveTo>
                    <a:cubicBezTo>
                      <a:pt x="82447" y="2403"/>
                      <a:pt x="56767" y="-3004"/>
                      <a:pt x="43251" y="2403"/>
                    </a:cubicBezTo>
                    <a:cubicBezTo>
                      <a:pt x="29735" y="7809"/>
                      <a:pt x="8110" y="2403"/>
                      <a:pt x="0" y="7809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23"/>
              <p:cNvSpPr/>
              <p:nvPr/>
            </p:nvSpPr>
            <p:spPr>
              <a:xfrm>
                <a:off x="3566351" y="4279158"/>
                <a:ext cx="75649" cy="40634"/>
              </a:xfrm>
              <a:custGeom>
                <a:rect b="b" l="l" r="r" t="t"/>
                <a:pathLst>
                  <a:path extrusionOk="0" h="40634" w="75649">
                    <a:moveTo>
                      <a:pt x="75650" y="0"/>
                    </a:moveTo>
                    <a:cubicBezTo>
                      <a:pt x="75650" y="0"/>
                      <a:pt x="44563" y="6758"/>
                      <a:pt x="37805" y="9461"/>
                    </a:cubicBezTo>
                    <a:cubicBezTo>
                      <a:pt x="31047" y="12164"/>
                      <a:pt x="6718" y="18922"/>
                      <a:pt x="2663" y="25680"/>
                    </a:cubicBezTo>
                    <a:cubicBezTo>
                      <a:pt x="-1391" y="32438"/>
                      <a:pt x="-1391" y="39196"/>
                      <a:pt x="6718" y="40548"/>
                    </a:cubicBezTo>
                    <a:cubicBezTo>
                      <a:pt x="14828" y="41900"/>
                      <a:pt x="37805" y="27032"/>
                      <a:pt x="37805" y="27032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23"/>
              <p:cNvSpPr/>
              <p:nvPr/>
            </p:nvSpPr>
            <p:spPr>
              <a:xfrm>
                <a:off x="3694713" y="4284564"/>
                <a:ext cx="6757" cy="33789"/>
              </a:xfrm>
              <a:custGeom>
                <a:rect b="b" l="l" r="r" t="t"/>
                <a:pathLst>
                  <a:path extrusionOk="0" h="33789" w="6757">
                    <a:moveTo>
                      <a:pt x="6758" y="0"/>
                    </a:moveTo>
                    <a:lnTo>
                      <a:pt x="0" y="33790"/>
                    </a:ln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23"/>
              <p:cNvSpPr/>
              <p:nvPr/>
            </p:nvSpPr>
            <p:spPr>
              <a:xfrm>
                <a:off x="3989361" y="4214281"/>
                <a:ext cx="116237" cy="116237"/>
              </a:xfrm>
              <a:custGeom>
                <a:rect b="b" l="l" r="r" t="t"/>
                <a:pathLst>
                  <a:path extrusionOk="0" h="116237" w="116237">
                    <a:moveTo>
                      <a:pt x="58119" y="116237"/>
                    </a:moveTo>
                    <a:lnTo>
                      <a:pt x="58119" y="116237"/>
                    </a:lnTo>
                    <a:cubicBezTo>
                      <a:pt x="25680" y="116237"/>
                      <a:pt x="0" y="90557"/>
                      <a:pt x="0" y="58119"/>
                    </a:cubicBezTo>
                    <a:lnTo>
                      <a:pt x="0" y="0"/>
                    </a:lnTo>
                    <a:lnTo>
                      <a:pt x="116237" y="0"/>
                    </a:lnTo>
                    <a:lnTo>
                      <a:pt x="116237" y="58119"/>
                    </a:lnTo>
                    <a:cubicBezTo>
                      <a:pt x="116237" y="90557"/>
                      <a:pt x="90557" y="116237"/>
                      <a:pt x="58119" y="116237"/>
                    </a:cubicBezTo>
                    <a:close/>
                  </a:path>
                </a:pathLst>
              </a:custGeom>
              <a:solidFill>
                <a:srgbClr val="63829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23"/>
              <p:cNvSpPr/>
              <p:nvPr/>
            </p:nvSpPr>
            <p:spPr>
              <a:xfrm>
                <a:off x="4046128" y="3837898"/>
                <a:ext cx="291534" cy="365569"/>
              </a:xfrm>
              <a:custGeom>
                <a:rect b="b" l="l" r="r" t="t"/>
                <a:pathLst>
                  <a:path extrusionOk="0" h="365569" w="291534">
                    <a:moveTo>
                      <a:pt x="0" y="365570"/>
                    </a:moveTo>
                    <a:cubicBezTo>
                      <a:pt x="0" y="365570"/>
                      <a:pt x="8110" y="292584"/>
                      <a:pt x="39196" y="279068"/>
                    </a:cubicBezTo>
                    <a:cubicBezTo>
                      <a:pt x="39196" y="279068"/>
                      <a:pt x="14868" y="195268"/>
                      <a:pt x="66228" y="160127"/>
                    </a:cubicBezTo>
                    <a:cubicBezTo>
                      <a:pt x="66228" y="160127"/>
                      <a:pt x="51361" y="54702"/>
                      <a:pt x="116237" y="20912"/>
                    </a:cubicBezTo>
                    <a:cubicBezTo>
                      <a:pt x="181114" y="-12878"/>
                      <a:pt x="270320" y="-8823"/>
                      <a:pt x="289242" y="56054"/>
                    </a:cubicBezTo>
                    <a:cubicBezTo>
                      <a:pt x="306813" y="120931"/>
                      <a:pt x="217607" y="166885"/>
                      <a:pt x="217607" y="166885"/>
                    </a:cubicBezTo>
                    <a:cubicBezTo>
                      <a:pt x="217607" y="166885"/>
                      <a:pt x="218959" y="223652"/>
                      <a:pt x="168950" y="245278"/>
                    </a:cubicBezTo>
                    <a:cubicBezTo>
                      <a:pt x="118941" y="265552"/>
                      <a:pt x="90557" y="272310"/>
                      <a:pt x="90557" y="272310"/>
                    </a:cubicBezTo>
                    <a:cubicBezTo>
                      <a:pt x="90557" y="272310"/>
                      <a:pt x="110831" y="287177"/>
                      <a:pt x="94612" y="303396"/>
                    </a:cubicBezTo>
                    <a:cubicBezTo>
                      <a:pt x="78393" y="319616"/>
                      <a:pt x="51361" y="308803"/>
                      <a:pt x="45954" y="323670"/>
                    </a:cubicBezTo>
                    <a:cubicBezTo>
                      <a:pt x="39196" y="337186"/>
                      <a:pt x="35142" y="350702"/>
                      <a:pt x="0" y="365570"/>
                    </a:cubicBezTo>
                    <a:close/>
                  </a:path>
                </a:pathLst>
              </a:custGeom>
              <a:solidFill>
                <a:srgbClr val="FFFEF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23"/>
              <p:cNvSpPr/>
              <p:nvPr/>
            </p:nvSpPr>
            <p:spPr>
              <a:xfrm>
                <a:off x="3704174" y="3532970"/>
                <a:ext cx="243642" cy="231228"/>
              </a:xfrm>
              <a:custGeom>
                <a:rect b="b" l="l" r="r" t="t"/>
                <a:pathLst>
                  <a:path extrusionOk="0" h="231228" w="243642">
                    <a:moveTo>
                      <a:pt x="136511" y="89311"/>
                    </a:moveTo>
                    <a:cubicBezTo>
                      <a:pt x="108128" y="97421"/>
                      <a:pt x="100018" y="92014"/>
                      <a:pt x="98667" y="121749"/>
                    </a:cubicBezTo>
                    <a:cubicBezTo>
                      <a:pt x="97315" y="151485"/>
                      <a:pt x="105425" y="158243"/>
                      <a:pt x="98667" y="158243"/>
                    </a:cubicBezTo>
                    <a:cubicBezTo>
                      <a:pt x="91909" y="159594"/>
                      <a:pt x="91909" y="144727"/>
                      <a:pt x="82447" y="140672"/>
                    </a:cubicBezTo>
                    <a:cubicBezTo>
                      <a:pt x="72986" y="135265"/>
                      <a:pt x="60822" y="143375"/>
                      <a:pt x="64877" y="158243"/>
                    </a:cubicBezTo>
                    <a:cubicBezTo>
                      <a:pt x="68932" y="173110"/>
                      <a:pt x="74338" y="183923"/>
                      <a:pt x="85151" y="183923"/>
                    </a:cubicBezTo>
                    <a:lnTo>
                      <a:pt x="68932" y="231229"/>
                    </a:lnTo>
                    <a:cubicBezTo>
                      <a:pt x="68932" y="231229"/>
                      <a:pt x="31087" y="154188"/>
                      <a:pt x="22977" y="113640"/>
                    </a:cubicBezTo>
                    <a:cubicBezTo>
                      <a:pt x="20274" y="100124"/>
                      <a:pt x="0" y="100124"/>
                      <a:pt x="0" y="78498"/>
                    </a:cubicBezTo>
                    <a:cubicBezTo>
                      <a:pt x="0" y="58224"/>
                      <a:pt x="27032" y="42005"/>
                      <a:pt x="39196" y="54169"/>
                    </a:cubicBezTo>
                    <a:cubicBezTo>
                      <a:pt x="39196" y="54169"/>
                      <a:pt x="41900" y="14973"/>
                      <a:pt x="67580" y="13622"/>
                    </a:cubicBezTo>
                    <a:cubicBezTo>
                      <a:pt x="94612" y="10919"/>
                      <a:pt x="108128" y="21731"/>
                      <a:pt x="108128" y="21731"/>
                    </a:cubicBezTo>
                    <a:cubicBezTo>
                      <a:pt x="108128" y="21731"/>
                      <a:pt x="124347" y="-6652"/>
                      <a:pt x="158137" y="1457"/>
                    </a:cubicBezTo>
                    <a:cubicBezTo>
                      <a:pt x="190575" y="10919"/>
                      <a:pt x="193278" y="39302"/>
                      <a:pt x="193278" y="39302"/>
                    </a:cubicBezTo>
                    <a:cubicBezTo>
                      <a:pt x="193278" y="39302"/>
                      <a:pt x="237881" y="52818"/>
                      <a:pt x="243288" y="85256"/>
                    </a:cubicBezTo>
                    <a:cubicBezTo>
                      <a:pt x="248694" y="117695"/>
                      <a:pt x="190575" y="146078"/>
                      <a:pt x="190575" y="146078"/>
                    </a:cubicBezTo>
                    <a:cubicBezTo>
                      <a:pt x="190575" y="146078"/>
                      <a:pt x="175708" y="139320"/>
                      <a:pt x="171653" y="119046"/>
                    </a:cubicBezTo>
                    <a:cubicBezTo>
                      <a:pt x="167598" y="98772"/>
                      <a:pt x="164895" y="81201"/>
                      <a:pt x="136511" y="89311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23"/>
              <p:cNvSpPr/>
              <p:nvPr/>
            </p:nvSpPr>
            <p:spPr>
              <a:xfrm>
                <a:off x="3820411" y="4227946"/>
                <a:ext cx="176843" cy="120143"/>
              </a:xfrm>
              <a:custGeom>
                <a:rect b="b" l="l" r="r" t="t"/>
                <a:pathLst>
                  <a:path extrusionOk="0" h="120143" w="176843">
                    <a:moveTo>
                      <a:pt x="9461" y="48508"/>
                    </a:moveTo>
                    <a:cubicBezTo>
                      <a:pt x="9461" y="48508"/>
                      <a:pt x="83799" y="33641"/>
                      <a:pt x="89205" y="33641"/>
                    </a:cubicBezTo>
                    <a:cubicBezTo>
                      <a:pt x="93260" y="33641"/>
                      <a:pt x="124347" y="9312"/>
                      <a:pt x="131105" y="5258"/>
                    </a:cubicBezTo>
                    <a:cubicBezTo>
                      <a:pt x="137863" y="1202"/>
                      <a:pt x="171653" y="-4204"/>
                      <a:pt x="175708" y="5258"/>
                    </a:cubicBezTo>
                    <a:cubicBezTo>
                      <a:pt x="179762" y="14718"/>
                      <a:pt x="171653" y="22828"/>
                      <a:pt x="171653" y="33641"/>
                    </a:cubicBezTo>
                    <a:cubicBezTo>
                      <a:pt x="171653" y="44454"/>
                      <a:pt x="174356" y="59321"/>
                      <a:pt x="166246" y="67431"/>
                    </a:cubicBezTo>
                    <a:cubicBezTo>
                      <a:pt x="158137" y="76892"/>
                      <a:pt x="133808" y="74189"/>
                      <a:pt x="108128" y="76892"/>
                    </a:cubicBezTo>
                    <a:cubicBezTo>
                      <a:pt x="82447" y="79595"/>
                      <a:pt x="0" y="120143"/>
                      <a:pt x="0" y="120143"/>
                    </a:cubicBezTo>
                    <a:lnTo>
                      <a:pt x="9461" y="48508"/>
                    </a:lnTo>
                    <a:close/>
                  </a:path>
                </a:pathLst>
              </a:custGeom>
              <a:solidFill>
                <a:srgbClr val="AD6E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23"/>
              <p:cNvSpPr/>
              <p:nvPr/>
            </p:nvSpPr>
            <p:spPr>
              <a:xfrm>
                <a:off x="3783918" y="4265642"/>
                <a:ext cx="55415" cy="129753"/>
              </a:xfrm>
              <a:custGeom>
                <a:rect b="b" l="l" r="r" t="t"/>
                <a:pathLst>
                  <a:path extrusionOk="0" h="129753" w="55415">
                    <a:moveTo>
                      <a:pt x="14868" y="5406"/>
                    </a:moveTo>
                    <a:lnTo>
                      <a:pt x="55416" y="0"/>
                    </a:lnTo>
                    <a:lnTo>
                      <a:pt x="50009" y="105424"/>
                    </a:lnTo>
                    <a:lnTo>
                      <a:pt x="0" y="129753"/>
                    </a:lnTo>
                    <a:cubicBezTo>
                      <a:pt x="0" y="129753"/>
                      <a:pt x="12164" y="32438"/>
                      <a:pt x="14868" y="5406"/>
                    </a:cubicBezTo>
                    <a:close/>
                  </a:path>
                </a:pathLst>
              </a:custGeom>
              <a:solidFill>
                <a:srgbClr val="F86C6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6" name="Google Shape;246;p23"/>
            <p:cNvGrpSpPr/>
            <p:nvPr/>
          </p:nvGrpSpPr>
          <p:grpSpPr>
            <a:xfrm>
              <a:off x="5975292" y="1553016"/>
              <a:ext cx="1425278" cy="2915211"/>
              <a:chOff x="4174165" y="3638838"/>
              <a:chExt cx="1078939" cy="2206821"/>
            </a:xfrm>
          </p:grpSpPr>
          <p:sp>
            <p:nvSpPr>
              <p:cNvPr id="247" name="Google Shape;247;p23"/>
              <p:cNvSpPr/>
              <p:nvPr/>
            </p:nvSpPr>
            <p:spPr>
              <a:xfrm>
                <a:off x="4616208" y="4884673"/>
                <a:ext cx="298997" cy="960985"/>
              </a:xfrm>
              <a:custGeom>
                <a:rect b="b" l="l" r="r" t="t"/>
                <a:pathLst>
                  <a:path extrusionOk="0" h="960985" w="298997">
                    <a:moveTo>
                      <a:pt x="298997" y="52712"/>
                    </a:moveTo>
                    <a:cubicBezTo>
                      <a:pt x="298997" y="52712"/>
                      <a:pt x="298997" y="54064"/>
                      <a:pt x="297646" y="56767"/>
                    </a:cubicBezTo>
                    <a:cubicBezTo>
                      <a:pt x="292239" y="75690"/>
                      <a:pt x="273317" y="155434"/>
                      <a:pt x="276020" y="212201"/>
                    </a:cubicBezTo>
                    <a:cubicBezTo>
                      <a:pt x="278723" y="277078"/>
                      <a:pt x="258449" y="405479"/>
                      <a:pt x="221956" y="506849"/>
                    </a:cubicBezTo>
                    <a:cubicBezTo>
                      <a:pt x="185463" y="609571"/>
                      <a:pt x="130047" y="820420"/>
                      <a:pt x="130047" y="820420"/>
                    </a:cubicBezTo>
                    <a:cubicBezTo>
                      <a:pt x="130047" y="820420"/>
                      <a:pt x="153025" y="858265"/>
                      <a:pt x="130047" y="960986"/>
                    </a:cubicBezTo>
                    <a:lnTo>
                      <a:pt x="116531" y="960986"/>
                    </a:lnTo>
                    <a:cubicBezTo>
                      <a:pt x="116531" y="960986"/>
                      <a:pt x="112477" y="915032"/>
                      <a:pt x="109774" y="904219"/>
                    </a:cubicBezTo>
                    <a:cubicBezTo>
                      <a:pt x="109774" y="904219"/>
                      <a:pt x="101664" y="932602"/>
                      <a:pt x="74632" y="947470"/>
                    </a:cubicBezTo>
                    <a:cubicBezTo>
                      <a:pt x="47600" y="960986"/>
                      <a:pt x="4349" y="960986"/>
                      <a:pt x="294" y="960986"/>
                    </a:cubicBezTo>
                    <a:cubicBezTo>
                      <a:pt x="-3761" y="960986"/>
                      <a:pt x="35436" y="928548"/>
                      <a:pt x="35436" y="928548"/>
                    </a:cubicBezTo>
                    <a:lnTo>
                      <a:pt x="71929" y="833936"/>
                    </a:lnTo>
                    <a:cubicBezTo>
                      <a:pt x="71929" y="833936"/>
                      <a:pt x="135454" y="251397"/>
                      <a:pt x="135454" y="204091"/>
                    </a:cubicBezTo>
                    <a:cubicBezTo>
                      <a:pt x="134102" y="129753"/>
                      <a:pt x="159783" y="0"/>
                      <a:pt x="159783" y="0"/>
                    </a:cubicBezTo>
                    <a:lnTo>
                      <a:pt x="298997" y="52712"/>
                    </a:lnTo>
                    <a:close/>
                  </a:path>
                </a:pathLst>
              </a:custGeom>
              <a:solidFill>
                <a:srgbClr val="5C3E3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23"/>
              <p:cNvSpPr/>
              <p:nvPr/>
            </p:nvSpPr>
            <p:spPr>
              <a:xfrm>
                <a:off x="4445876" y="4786518"/>
                <a:ext cx="244835" cy="1045625"/>
              </a:xfrm>
              <a:custGeom>
                <a:rect b="b" l="l" r="r" t="t"/>
                <a:pathLst>
                  <a:path extrusionOk="0" h="1045625" w="244835">
                    <a:moveTo>
                      <a:pt x="231320" y="50849"/>
                    </a:moveTo>
                    <a:lnTo>
                      <a:pt x="131301" y="222502"/>
                    </a:lnTo>
                    <a:cubicBezTo>
                      <a:pt x="131301" y="222502"/>
                      <a:pt x="159685" y="283324"/>
                      <a:pt x="162388" y="400913"/>
                    </a:cubicBezTo>
                    <a:cubicBezTo>
                      <a:pt x="165091" y="518502"/>
                      <a:pt x="177256" y="763141"/>
                      <a:pt x="190772" y="799634"/>
                    </a:cubicBezTo>
                    <a:cubicBezTo>
                      <a:pt x="204288" y="836127"/>
                      <a:pt x="228616" y="828018"/>
                      <a:pt x="244836" y="932091"/>
                    </a:cubicBezTo>
                    <a:lnTo>
                      <a:pt x="234023" y="938849"/>
                    </a:lnTo>
                    <a:lnTo>
                      <a:pt x="197530" y="894246"/>
                    </a:lnTo>
                    <a:cubicBezTo>
                      <a:pt x="197530" y="894246"/>
                      <a:pt x="200233" y="1005077"/>
                      <a:pt x="139411" y="1045625"/>
                    </a:cubicBezTo>
                    <a:lnTo>
                      <a:pt x="144817" y="994265"/>
                    </a:lnTo>
                    <a:lnTo>
                      <a:pt x="139411" y="826666"/>
                    </a:lnTo>
                    <a:cubicBezTo>
                      <a:pt x="139411" y="826666"/>
                      <a:pt x="12361" y="344146"/>
                      <a:pt x="1548" y="264402"/>
                    </a:cubicBezTo>
                    <a:cubicBezTo>
                      <a:pt x="-10616" y="184657"/>
                      <a:pt x="52909" y="4895"/>
                      <a:pt x="52909" y="4895"/>
                    </a:cubicBezTo>
                    <a:cubicBezTo>
                      <a:pt x="52909" y="4895"/>
                      <a:pt x="182662" y="-22137"/>
                      <a:pt x="231320" y="50849"/>
                    </a:cubicBezTo>
                    <a:close/>
                  </a:path>
                </a:pathLst>
              </a:custGeom>
              <a:solidFill>
                <a:srgbClr val="5C3E3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49" name="Google Shape;249;p23"/>
              <p:cNvGrpSpPr/>
              <p:nvPr/>
            </p:nvGrpSpPr>
            <p:grpSpPr>
              <a:xfrm>
                <a:off x="4474456" y="4785680"/>
                <a:ext cx="442101" cy="282810"/>
                <a:chOff x="4474456" y="4785680"/>
                <a:chExt cx="442101" cy="282810"/>
              </a:xfrm>
            </p:grpSpPr>
            <p:sp>
              <p:nvSpPr>
                <p:cNvPr id="250" name="Google Shape;250;p23"/>
                <p:cNvSpPr/>
                <p:nvPr/>
              </p:nvSpPr>
              <p:spPr>
                <a:xfrm>
                  <a:off x="4755717" y="4884673"/>
                  <a:ext cx="160840" cy="183817"/>
                </a:xfrm>
                <a:custGeom>
                  <a:rect b="b" l="l" r="r" t="t"/>
                  <a:pathLst>
                    <a:path extrusionOk="0" h="183817" w="160840">
                      <a:moveTo>
                        <a:pt x="0" y="129753"/>
                      </a:moveTo>
                      <a:cubicBezTo>
                        <a:pt x="43251" y="154082"/>
                        <a:pt x="91908" y="175708"/>
                        <a:pt x="137863" y="183817"/>
                      </a:cubicBezTo>
                      <a:cubicBezTo>
                        <a:pt x="140566" y="131105"/>
                        <a:pt x="155434" y="72986"/>
                        <a:pt x="159488" y="56767"/>
                      </a:cubicBezTo>
                      <a:cubicBezTo>
                        <a:pt x="159488" y="54064"/>
                        <a:pt x="160840" y="52712"/>
                        <a:pt x="160840" y="52712"/>
                      </a:cubicBezTo>
                      <a:lnTo>
                        <a:pt x="20274" y="0"/>
                      </a:lnTo>
                      <a:cubicBezTo>
                        <a:pt x="20274" y="0"/>
                        <a:pt x="6758" y="66228"/>
                        <a:pt x="0" y="129753"/>
                      </a:cubicBezTo>
                      <a:close/>
                    </a:path>
                  </a:pathLst>
                </a:custGeom>
                <a:solidFill>
                  <a:srgbClr val="191919">
                    <a:alpha val="2013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251;p23"/>
                <p:cNvSpPr/>
                <p:nvPr/>
              </p:nvSpPr>
              <p:spPr>
                <a:xfrm>
                  <a:off x="4474456" y="4785680"/>
                  <a:ext cx="204091" cy="134134"/>
                </a:xfrm>
                <a:custGeom>
                  <a:rect b="b" l="l" r="r" t="t"/>
                  <a:pathLst>
                    <a:path extrusionOk="0" h="134134" w="204091">
                      <a:moveTo>
                        <a:pt x="22977" y="4381"/>
                      </a:moveTo>
                      <a:cubicBezTo>
                        <a:pt x="22977" y="4381"/>
                        <a:pt x="12164" y="36819"/>
                        <a:pt x="0" y="81422"/>
                      </a:cubicBezTo>
                      <a:cubicBezTo>
                        <a:pt x="59470" y="59797"/>
                        <a:pt x="109479" y="93587"/>
                        <a:pt x="155434" y="134135"/>
                      </a:cubicBezTo>
                      <a:lnTo>
                        <a:pt x="204091" y="51687"/>
                      </a:lnTo>
                      <a:cubicBezTo>
                        <a:pt x="154082" y="-21299"/>
                        <a:pt x="22977" y="4381"/>
                        <a:pt x="22977" y="4381"/>
                      </a:cubicBezTo>
                      <a:close/>
                    </a:path>
                  </a:pathLst>
                </a:custGeom>
                <a:solidFill>
                  <a:srgbClr val="191919">
                    <a:alpha val="2013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52" name="Google Shape;252;p23"/>
              <p:cNvSpPr/>
              <p:nvPr/>
            </p:nvSpPr>
            <p:spPr>
              <a:xfrm>
                <a:off x="4486749" y="4319706"/>
                <a:ext cx="503292" cy="651405"/>
              </a:xfrm>
              <a:custGeom>
                <a:rect b="b" l="l" r="r" t="t"/>
                <a:pathLst>
                  <a:path extrusionOk="0" h="651405" w="503292">
                    <a:moveTo>
                      <a:pt x="429808" y="0"/>
                    </a:moveTo>
                    <a:cubicBezTo>
                      <a:pt x="429808" y="0"/>
                      <a:pt x="448730" y="27032"/>
                      <a:pt x="451434" y="60822"/>
                    </a:cubicBezTo>
                    <a:cubicBezTo>
                      <a:pt x="482520" y="116237"/>
                      <a:pt x="510904" y="160840"/>
                      <a:pt x="501443" y="262210"/>
                    </a:cubicBezTo>
                    <a:cubicBezTo>
                      <a:pt x="491982" y="363580"/>
                      <a:pt x="473059" y="424402"/>
                      <a:pt x="473059" y="424402"/>
                    </a:cubicBezTo>
                    <a:cubicBezTo>
                      <a:pt x="473059" y="424402"/>
                      <a:pt x="440621" y="633899"/>
                      <a:pt x="435214" y="648767"/>
                    </a:cubicBezTo>
                    <a:cubicBezTo>
                      <a:pt x="429808" y="663635"/>
                      <a:pt x="401424" y="612274"/>
                      <a:pt x="275726" y="579835"/>
                    </a:cubicBezTo>
                    <a:cubicBezTo>
                      <a:pt x="150027" y="547397"/>
                      <a:pt x="62174" y="469004"/>
                      <a:pt x="0" y="500091"/>
                    </a:cubicBezTo>
                    <a:cubicBezTo>
                      <a:pt x="0" y="500091"/>
                      <a:pt x="45954" y="347360"/>
                      <a:pt x="91909" y="275726"/>
                    </a:cubicBezTo>
                    <a:cubicBezTo>
                      <a:pt x="137863" y="205443"/>
                      <a:pt x="174356" y="116237"/>
                      <a:pt x="174356" y="116237"/>
                    </a:cubicBezTo>
                    <a:lnTo>
                      <a:pt x="181114" y="29735"/>
                    </a:lnTo>
                    <a:lnTo>
                      <a:pt x="429808" y="0"/>
                    </a:lnTo>
                    <a:close/>
                  </a:path>
                </a:pathLst>
              </a:custGeom>
              <a:solidFill>
                <a:srgbClr val="F8BF5C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253;p23"/>
              <p:cNvSpPr/>
              <p:nvPr/>
            </p:nvSpPr>
            <p:spPr>
              <a:xfrm>
                <a:off x="4659753" y="4319706"/>
                <a:ext cx="321680" cy="153042"/>
              </a:xfrm>
              <a:custGeom>
                <a:rect b="b" l="l" r="r" t="t"/>
                <a:pathLst>
                  <a:path extrusionOk="0" h="153042" w="321680">
                    <a:moveTo>
                      <a:pt x="321680" y="152730"/>
                    </a:moveTo>
                    <a:cubicBezTo>
                      <a:pt x="312219" y="117589"/>
                      <a:pt x="296000" y="90557"/>
                      <a:pt x="278429" y="60822"/>
                    </a:cubicBezTo>
                    <a:cubicBezTo>
                      <a:pt x="275726" y="27032"/>
                      <a:pt x="256804" y="0"/>
                      <a:pt x="256804" y="0"/>
                    </a:cubicBezTo>
                    <a:lnTo>
                      <a:pt x="6758" y="29735"/>
                    </a:lnTo>
                    <a:lnTo>
                      <a:pt x="0" y="116237"/>
                    </a:lnTo>
                    <a:cubicBezTo>
                      <a:pt x="0" y="116237"/>
                      <a:pt x="106776" y="128402"/>
                      <a:pt x="151379" y="116237"/>
                    </a:cubicBezTo>
                    <a:cubicBezTo>
                      <a:pt x="194630" y="104073"/>
                      <a:pt x="197333" y="110831"/>
                      <a:pt x="243288" y="137863"/>
                    </a:cubicBezTo>
                    <a:cubicBezTo>
                      <a:pt x="266265" y="151379"/>
                      <a:pt x="297351" y="154082"/>
                      <a:pt x="321680" y="152730"/>
                    </a:cubicBez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254;p23"/>
              <p:cNvSpPr/>
              <p:nvPr/>
            </p:nvSpPr>
            <p:spPr>
              <a:xfrm>
                <a:off x="4863845" y="4322408"/>
                <a:ext cx="82486" cy="614976"/>
              </a:xfrm>
              <a:custGeom>
                <a:rect b="b" l="l" r="r" t="t"/>
                <a:pathLst>
                  <a:path extrusionOk="0" h="614976" w="82486">
                    <a:moveTo>
                      <a:pt x="0" y="614977"/>
                    </a:moveTo>
                    <a:cubicBezTo>
                      <a:pt x="0" y="614977"/>
                      <a:pt x="52712" y="352767"/>
                      <a:pt x="67580" y="279781"/>
                    </a:cubicBezTo>
                    <a:cubicBezTo>
                      <a:pt x="82447" y="205443"/>
                      <a:pt x="91908" y="177059"/>
                      <a:pt x="67580" y="113535"/>
                    </a:cubicBezTo>
                    <a:lnTo>
                      <a:pt x="51361" y="66229"/>
                    </a:lnTo>
                    <a:lnTo>
                      <a:pt x="37845" y="0"/>
                    </a:lnTo>
                  </a:path>
                </a:pathLst>
              </a:custGeom>
              <a:noFill/>
              <a:ln cap="flat" cmpd="sng" w="9525">
                <a:solidFill>
                  <a:srgbClr val="191919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255;p23"/>
              <p:cNvSpPr/>
              <p:nvPr/>
            </p:nvSpPr>
            <p:spPr>
              <a:xfrm>
                <a:off x="4174165" y="4246719"/>
                <a:ext cx="234190" cy="98666"/>
              </a:xfrm>
              <a:custGeom>
                <a:rect b="b" l="l" r="r" t="t"/>
                <a:pathLst>
                  <a:path extrusionOk="0" h="98666" w="234190">
                    <a:moveTo>
                      <a:pt x="192291" y="39196"/>
                    </a:moveTo>
                    <a:lnTo>
                      <a:pt x="96328" y="39196"/>
                    </a:lnTo>
                    <a:cubicBezTo>
                      <a:pt x="96328" y="39196"/>
                      <a:pt x="86867" y="31087"/>
                      <a:pt x="76054" y="27032"/>
                    </a:cubicBezTo>
                    <a:cubicBezTo>
                      <a:pt x="65241" y="22977"/>
                      <a:pt x="53077" y="0"/>
                      <a:pt x="42264" y="0"/>
                    </a:cubicBezTo>
                    <a:cubicBezTo>
                      <a:pt x="31451" y="0"/>
                      <a:pt x="46319" y="17571"/>
                      <a:pt x="50374" y="24329"/>
                    </a:cubicBezTo>
                    <a:cubicBezTo>
                      <a:pt x="54428" y="31087"/>
                      <a:pt x="28748" y="50009"/>
                      <a:pt x="28748" y="51361"/>
                    </a:cubicBezTo>
                    <a:cubicBezTo>
                      <a:pt x="27396" y="51361"/>
                      <a:pt x="-3690" y="66228"/>
                      <a:pt x="364" y="74338"/>
                    </a:cubicBezTo>
                    <a:cubicBezTo>
                      <a:pt x="4419" y="81096"/>
                      <a:pt x="21990" y="90557"/>
                      <a:pt x="38209" y="83799"/>
                    </a:cubicBezTo>
                    <a:cubicBezTo>
                      <a:pt x="54428" y="77041"/>
                      <a:pt x="82812" y="74338"/>
                      <a:pt x="92273" y="67580"/>
                    </a:cubicBezTo>
                    <a:lnTo>
                      <a:pt x="234191" y="98666"/>
                    </a:lnTo>
                    <a:lnTo>
                      <a:pt x="192291" y="39196"/>
                    </a:lnTo>
                    <a:close/>
                  </a:path>
                </a:pathLst>
              </a:custGeom>
              <a:solidFill>
                <a:srgbClr val="5C3E3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256;p23"/>
              <p:cNvSpPr/>
              <p:nvPr/>
            </p:nvSpPr>
            <p:spPr>
              <a:xfrm>
                <a:off x="4354292" y="4280509"/>
                <a:ext cx="90556" cy="77040"/>
              </a:xfrm>
              <a:custGeom>
                <a:rect b="b" l="l" r="r" t="t"/>
                <a:pathLst>
                  <a:path extrusionOk="0" h="77040" w="90556">
                    <a:moveTo>
                      <a:pt x="36493" y="0"/>
                    </a:moveTo>
                    <a:lnTo>
                      <a:pt x="0" y="0"/>
                    </a:lnTo>
                    <a:lnTo>
                      <a:pt x="31087" y="74338"/>
                    </a:lnTo>
                    <a:lnTo>
                      <a:pt x="90557" y="77041"/>
                    </a:lnTo>
                    <a:close/>
                  </a:path>
                </a:pathLst>
              </a:custGeom>
              <a:solidFill>
                <a:srgbClr val="F59D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257;p23"/>
              <p:cNvSpPr/>
              <p:nvPr/>
            </p:nvSpPr>
            <p:spPr>
              <a:xfrm>
                <a:off x="5106815" y="4506226"/>
                <a:ext cx="146289" cy="151379"/>
              </a:xfrm>
              <a:custGeom>
                <a:rect b="b" l="l" r="r" t="t"/>
                <a:pathLst>
                  <a:path extrusionOk="0" h="151379" w="146289">
                    <a:moveTo>
                      <a:pt x="5723" y="10813"/>
                    </a:moveTo>
                    <a:lnTo>
                      <a:pt x="5723" y="117589"/>
                    </a:lnTo>
                    <a:cubicBezTo>
                      <a:pt x="5723" y="117589"/>
                      <a:pt x="-3738" y="137863"/>
                      <a:pt x="1669" y="145973"/>
                    </a:cubicBezTo>
                    <a:cubicBezTo>
                      <a:pt x="7075" y="154082"/>
                      <a:pt x="82764" y="150027"/>
                      <a:pt x="82764" y="150027"/>
                    </a:cubicBezTo>
                    <a:lnTo>
                      <a:pt x="146290" y="151379"/>
                    </a:lnTo>
                    <a:cubicBezTo>
                      <a:pt x="146290" y="151379"/>
                      <a:pt x="139532" y="135160"/>
                      <a:pt x="119258" y="132457"/>
                    </a:cubicBezTo>
                    <a:cubicBezTo>
                      <a:pt x="98984" y="129753"/>
                      <a:pt x="93577" y="129753"/>
                      <a:pt x="81413" y="125699"/>
                    </a:cubicBezTo>
                    <a:cubicBezTo>
                      <a:pt x="69248" y="121644"/>
                      <a:pt x="54381" y="104073"/>
                      <a:pt x="54381" y="104073"/>
                    </a:cubicBezTo>
                    <a:lnTo>
                      <a:pt x="65194" y="0"/>
                    </a:lnTo>
                    <a:lnTo>
                      <a:pt x="5723" y="10813"/>
                    </a:lnTo>
                    <a:close/>
                  </a:path>
                </a:pathLst>
              </a:custGeom>
              <a:solidFill>
                <a:srgbClr val="5C3E3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258;p23"/>
              <p:cNvSpPr/>
              <p:nvPr/>
            </p:nvSpPr>
            <p:spPr>
              <a:xfrm>
                <a:off x="5103078" y="4468381"/>
                <a:ext cx="86502" cy="74337"/>
              </a:xfrm>
              <a:custGeom>
                <a:rect b="b" l="l" r="r" t="t"/>
                <a:pathLst>
                  <a:path extrusionOk="0" h="74337" w="86502">
                    <a:moveTo>
                      <a:pt x="0" y="14868"/>
                    </a:moveTo>
                    <a:lnTo>
                      <a:pt x="0" y="74338"/>
                    </a:lnTo>
                    <a:lnTo>
                      <a:pt x="86502" y="50009"/>
                    </a:lnTo>
                    <a:lnTo>
                      <a:pt x="79744" y="0"/>
                    </a:lnTo>
                    <a:close/>
                  </a:path>
                </a:pathLst>
              </a:custGeom>
              <a:solidFill>
                <a:srgbClr val="F59D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259;p23"/>
              <p:cNvSpPr/>
              <p:nvPr/>
            </p:nvSpPr>
            <p:spPr>
              <a:xfrm>
                <a:off x="4381324" y="3895304"/>
                <a:ext cx="317107" cy="484309"/>
              </a:xfrm>
              <a:custGeom>
                <a:rect b="b" l="l" r="r" t="t"/>
                <a:pathLst>
                  <a:path extrusionOk="0" h="484309" w="317107">
                    <a:moveTo>
                      <a:pt x="300055" y="0"/>
                    </a:moveTo>
                    <a:cubicBezTo>
                      <a:pt x="256804" y="21625"/>
                      <a:pt x="225717" y="60822"/>
                      <a:pt x="208146" y="95963"/>
                    </a:cubicBezTo>
                    <a:cubicBezTo>
                      <a:pt x="190575" y="131105"/>
                      <a:pt x="150027" y="254100"/>
                      <a:pt x="133808" y="282484"/>
                    </a:cubicBezTo>
                    <a:cubicBezTo>
                      <a:pt x="117589" y="310867"/>
                      <a:pt x="100018" y="344657"/>
                      <a:pt x="98667" y="359525"/>
                    </a:cubicBezTo>
                    <a:cubicBezTo>
                      <a:pt x="98667" y="359525"/>
                      <a:pt x="64877" y="356822"/>
                      <a:pt x="43251" y="370338"/>
                    </a:cubicBezTo>
                    <a:cubicBezTo>
                      <a:pt x="21626" y="383854"/>
                      <a:pt x="0" y="381150"/>
                      <a:pt x="0" y="381150"/>
                    </a:cubicBezTo>
                    <a:cubicBezTo>
                      <a:pt x="0" y="381150"/>
                      <a:pt x="40548" y="454136"/>
                      <a:pt x="39196" y="470356"/>
                    </a:cubicBezTo>
                    <a:cubicBezTo>
                      <a:pt x="37845" y="485223"/>
                      <a:pt x="164895" y="487926"/>
                      <a:pt x="194630" y="479817"/>
                    </a:cubicBezTo>
                    <a:cubicBezTo>
                      <a:pt x="225717" y="471707"/>
                      <a:pt x="244639" y="406831"/>
                      <a:pt x="244639" y="406831"/>
                    </a:cubicBezTo>
                    <a:cubicBezTo>
                      <a:pt x="244639" y="406831"/>
                      <a:pt x="304109" y="308164"/>
                      <a:pt x="314922" y="251397"/>
                    </a:cubicBezTo>
                    <a:cubicBezTo>
                      <a:pt x="324383" y="193278"/>
                      <a:pt x="300055" y="0"/>
                      <a:pt x="300055" y="0"/>
                    </a:cubicBezTo>
                    <a:close/>
                  </a:path>
                </a:pathLst>
              </a:custGeom>
              <a:solidFill>
                <a:srgbClr val="3885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260;p23"/>
              <p:cNvSpPr/>
              <p:nvPr/>
            </p:nvSpPr>
            <p:spPr>
              <a:xfrm>
                <a:off x="4588119" y="4012893"/>
                <a:ext cx="110686" cy="356821"/>
              </a:xfrm>
              <a:custGeom>
                <a:rect b="b" l="l" r="r" t="t"/>
                <a:pathLst>
                  <a:path extrusionOk="0" h="356821" w="110686">
                    <a:moveTo>
                      <a:pt x="37845" y="289242"/>
                    </a:moveTo>
                    <a:cubicBezTo>
                      <a:pt x="37845" y="289242"/>
                      <a:pt x="97315" y="190575"/>
                      <a:pt x="108128" y="133808"/>
                    </a:cubicBezTo>
                    <a:cubicBezTo>
                      <a:pt x="112183" y="113534"/>
                      <a:pt x="110831" y="75690"/>
                      <a:pt x="108128" y="35142"/>
                    </a:cubicBezTo>
                    <a:lnTo>
                      <a:pt x="47306" y="0"/>
                    </a:lnTo>
                    <a:cubicBezTo>
                      <a:pt x="52712" y="55416"/>
                      <a:pt x="51361" y="91909"/>
                      <a:pt x="47306" y="140566"/>
                    </a:cubicBezTo>
                    <a:cubicBezTo>
                      <a:pt x="43251" y="189224"/>
                      <a:pt x="0" y="232475"/>
                      <a:pt x="0" y="285187"/>
                    </a:cubicBezTo>
                    <a:cubicBezTo>
                      <a:pt x="0" y="312219"/>
                      <a:pt x="0" y="337899"/>
                      <a:pt x="0" y="356822"/>
                    </a:cubicBezTo>
                    <a:cubicBezTo>
                      <a:pt x="22977" y="336548"/>
                      <a:pt x="37845" y="289242"/>
                      <a:pt x="37845" y="289242"/>
                    </a:cubicBez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261;p23"/>
              <p:cNvSpPr/>
              <p:nvPr/>
            </p:nvSpPr>
            <p:spPr>
              <a:xfrm>
                <a:off x="4635425" y="3877733"/>
                <a:ext cx="572008" cy="621734"/>
              </a:xfrm>
              <a:custGeom>
                <a:rect b="b" l="l" r="r" t="t"/>
                <a:pathLst>
                  <a:path extrusionOk="0" h="621734" w="572008">
                    <a:moveTo>
                      <a:pt x="240584" y="0"/>
                    </a:moveTo>
                    <a:cubicBezTo>
                      <a:pt x="240584" y="0"/>
                      <a:pt x="277078" y="0"/>
                      <a:pt x="317625" y="24329"/>
                    </a:cubicBezTo>
                    <a:cubicBezTo>
                      <a:pt x="364931" y="52712"/>
                      <a:pt x="405479" y="104073"/>
                      <a:pt x="424402" y="133808"/>
                    </a:cubicBezTo>
                    <a:cubicBezTo>
                      <a:pt x="443324" y="163543"/>
                      <a:pt x="504146" y="227069"/>
                      <a:pt x="529826" y="278429"/>
                    </a:cubicBezTo>
                    <a:cubicBezTo>
                      <a:pt x="556858" y="328438"/>
                      <a:pt x="567671" y="346009"/>
                      <a:pt x="571726" y="402776"/>
                    </a:cubicBezTo>
                    <a:cubicBezTo>
                      <a:pt x="574429" y="458192"/>
                      <a:pt x="556858" y="601461"/>
                      <a:pt x="556858" y="601461"/>
                    </a:cubicBezTo>
                    <a:lnTo>
                      <a:pt x="463598" y="621735"/>
                    </a:lnTo>
                    <a:cubicBezTo>
                      <a:pt x="463598" y="621735"/>
                      <a:pt x="454137" y="555507"/>
                      <a:pt x="448730" y="531178"/>
                    </a:cubicBezTo>
                    <a:cubicBezTo>
                      <a:pt x="444676" y="505497"/>
                      <a:pt x="418995" y="439269"/>
                      <a:pt x="418995" y="410886"/>
                    </a:cubicBezTo>
                    <a:cubicBezTo>
                      <a:pt x="418995" y="382502"/>
                      <a:pt x="404128" y="375744"/>
                      <a:pt x="406831" y="363580"/>
                    </a:cubicBezTo>
                    <a:lnTo>
                      <a:pt x="324383" y="275726"/>
                    </a:lnTo>
                    <a:cubicBezTo>
                      <a:pt x="324383" y="275726"/>
                      <a:pt x="308164" y="348712"/>
                      <a:pt x="304109" y="382502"/>
                    </a:cubicBezTo>
                    <a:cubicBezTo>
                      <a:pt x="300055" y="416292"/>
                      <a:pt x="312219" y="433863"/>
                      <a:pt x="301406" y="450082"/>
                    </a:cubicBezTo>
                    <a:cubicBezTo>
                      <a:pt x="291945" y="466301"/>
                      <a:pt x="189224" y="470356"/>
                      <a:pt x="156785" y="479817"/>
                    </a:cubicBezTo>
                    <a:cubicBezTo>
                      <a:pt x="124347" y="489279"/>
                      <a:pt x="25680" y="500091"/>
                      <a:pt x="10813" y="482521"/>
                    </a:cubicBezTo>
                    <a:cubicBezTo>
                      <a:pt x="-4055" y="464950"/>
                      <a:pt x="13516" y="417644"/>
                      <a:pt x="17571" y="402776"/>
                    </a:cubicBezTo>
                    <a:cubicBezTo>
                      <a:pt x="21626" y="387909"/>
                      <a:pt x="31087" y="296000"/>
                      <a:pt x="27032" y="275726"/>
                    </a:cubicBezTo>
                    <a:cubicBezTo>
                      <a:pt x="22977" y="255452"/>
                      <a:pt x="0" y="185169"/>
                      <a:pt x="0" y="144621"/>
                    </a:cubicBezTo>
                    <a:cubicBezTo>
                      <a:pt x="0" y="109479"/>
                      <a:pt x="9461" y="75690"/>
                      <a:pt x="16219" y="55416"/>
                    </a:cubicBezTo>
                    <a:cubicBezTo>
                      <a:pt x="20274" y="44603"/>
                      <a:pt x="27032" y="33790"/>
                      <a:pt x="36493" y="25680"/>
                    </a:cubicBezTo>
                    <a:cubicBezTo>
                      <a:pt x="50009" y="16219"/>
                      <a:pt x="70283" y="4055"/>
                      <a:pt x="101370" y="2703"/>
                    </a:cubicBezTo>
                    <a:cubicBezTo>
                      <a:pt x="152731" y="0"/>
                      <a:pt x="240584" y="0"/>
                      <a:pt x="240584" y="0"/>
                    </a:cubicBezTo>
                    <a:close/>
                  </a:path>
                </a:pathLst>
              </a:custGeom>
              <a:solidFill>
                <a:srgbClr val="3885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262;p23"/>
              <p:cNvSpPr/>
              <p:nvPr/>
            </p:nvSpPr>
            <p:spPr>
              <a:xfrm>
                <a:off x="4696247" y="3872841"/>
                <a:ext cx="191277" cy="73971"/>
              </a:xfrm>
              <a:custGeom>
                <a:rect b="b" l="l" r="r" t="t"/>
                <a:pathLst>
                  <a:path extrusionOk="0" h="73971" w="191277">
                    <a:moveTo>
                      <a:pt x="62174" y="2189"/>
                    </a:moveTo>
                    <a:cubicBezTo>
                      <a:pt x="62174" y="2189"/>
                      <a:pt x="43251" y="-515"/>
                      <a:pt x="35142" y="2189"/>
                    </a:cubicBezTo>
                    <a:cubicBezTo>
                      <a:pt x="25680" y="3540"/>
                      <a:pt x="0" y="7595"/>
                      <a:pt x="0" y="15705"/>
                    </a:cubicBezTo>
                    <a:cubicBezTo>
                      <a:pt x="0" y="23814"/>
                      <a:pt x="20274" y="71120"/>
                      <a:pt x="35142" y="73823"/>
                    </a:cubicBezTo>
                    <a:cubicBezTo>
                      <a:pt x="50009" y="76527"/>
                      <a:pt x="75690" y="41385"/>
                      <a:pt x="75690" y="41385"/>
                    </a:cubicBezTo>
                    <a:cubicBezTo>
                      <a:pt x="75690" y="41385"/>
                      <a:pt x="98667" y="72472"/>
                      <a:pt x="110831" y="73823"/>
                    </a:cubicBezTo>
                    <a:cubicBezTo>
                      <a:pt x="122995" y="75175"/>
                      <a:pt x="135160" y="67065"/>
                      <a:pt x="151379" y="54901"/>
                    </a:cubicBezTo>
                    <a:cubicBezTo>
                      <a:pt x="168950" y="42737"/>
                      <a:pt x="195982" y="10298"/>
                      <a:pt x="190575" y="6243"/>
                    </a:cubicBezTo>
                    <a:cubicBezTo>
                      <a:pt x="185169" y="837"/>
                      <a:pt x="159489" y="-3218"/>
                      <a:pt x="135160" y="3540"/>
                    </a:cubicBezTo>
                    <a:cubicBezTo>
                      <a:pt x="110831" y="7595"/>
                      <a:pt x="62174" y="2189"/>
                      <a:pt x="62174" y="2189"/>
                    </a:cubicBezTo>
                    <a:close/>
                  </a:path>
                </a:pathLst>
              </a:custGeom>
              <a:solidFill>
                <a:srgbClr val="F59D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263;p23"/>
              <p:cNvSpPr/>
              <p:nvPr/>
            </p:nvSpPr>
            <p:spPr>
              <a:xfrm>
                <a:off x="4883079" y="4008992"/>
                <a:ext cx="76729" cy="289087"/>
              </a:xfrm>
              <a:custGeom>
                <a:rect b="b" l="l" r="r" t="t"/>
                <a:pathLst>
                  <a:path extrusionOk="0" h="289087" w="76729">
                    <a:moveTo>
                      <a:pt x="76729" y="143115"/>
                    </a:moveTo>
                    <a:cubicBezTo>
                      <a:pt x="63213" y="122841"/>
                      <a:pt x="57807" y="98512"/>
                      <a:pt x="53752" y="87699"/>
                    </a:cubicBezTo>
                    <a:cubicBezTo>
                      <a:pt x="49697" y="76886"/>
                      <a:pt x="32126" y="37690"/>
                      <a:pt x="38884" y="14713"/>
                    </a:cubicBezTo>
                    <a:cubicBezTo>
                      <a:pt x="45642" y="-9616"/>
                      <a:pt x="26720" y="-2858"/>
                      <a:pt x="26720" y="28229"/>
                    </a:cubicBezTo>
                    <a:cubicBezTo>
                      <a:pt x="26720" y="60668"/>
                      <a:pt x="28072" y="82293"/>
                      <a:pt x="18610" y="110676"/>
                    </a:cubicBezTo>
                    <a:cubicBezTo>
                      <a:pt x="9149" y="139060"/>
                      <a:pt x="-11125" y="122841"/>
                      <a:pt x="7798" y="172850"/>
                    </a:cubicBezTo>
                    <a:cubicBezTo>
                      <a:pt x="26720" y="222859"/>
                      <a:pt x="37533" y="228266"/>
                      <a:pt x="37533" y="253946"/>
                    </a:cubicBezTo>
                    <a:cubicBezTo>
                      <a:pt x="37533" y="266110"/>
                      <a:pt x="46994" y="278275"/>
                      <a:pt x="56455" y="289087"/>
                    </a:cubicBezTo>
                    <a:cubicBezTo>
                      <a:pt x="55104" y="278275"/>
                      <a:pt x="53752" y="266110"/>
                      <a:pt x="55104" y="249891"/>
                    </a:cubicBezTo>
                    <a:cubicBezTo>
                      <a:pt x="60510" y="214750"/>
                      <a:pt x="76729" y="143115"/>
                      <a:pt x="76729" y="143115"/>
                    </a:cubicBez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264;p23"/>
              <p:cNvSpPr/>
              <p:nvPr/>
            </p:nvSpPr>
            <p:spPr>
              <a:xfrm>
                <a:off x="5046310" y="4219687"/>
                <a:ext cx="35141" cy="12164"/>
              </a:xfrm>
              <a:custGeom>
                <a:rect b="b" l="l" r="r" t="t"/>
                <a:pathLst>
                  <a:path extrusionOk="0" h="12164" w="35141">
                    <a:moveTo>
                      <a:pt x="0" y="12164"/>
                    </a:moveTo>
                    <a:cubicBezTo>
                      <a:pt x="0" y="12164"/>
                      <a:pt x="2703" y="1351"/>
                      <a:pt x="35141" y="0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265;p23"/>
              <p:cNvSpPr/>
              <p:nvPr/>
            </p:nvSpPr>
            <p:spPr>
              <a:xfrm>
                <a:off x="5065169" y="4247243"/>
                <a:ext cx="81481" cy="19155"/>
              </a:xfrm>
              <a:custGeom>
                <a:rect b="b" l="l" r="r" t="t"/>
                <a:pathLst>
                  <a:path extrusionOk="0" h="19155" w="81481">
                    <a:moveTo>
                      <a:pt x="64" y="8937"/>
                    </a:moveTo>
                    <a:cubicBezTo>
                      <a:pt x="64" y="8937"/>
                      <a:pt x="-2639" y="-3227"/>
                      <a:pt x="27096" y="827"/>
                    </a:cubicBezTo>
                    <a:cubicBezTo>
                      <a:pt x="56831" y="4882"/>
                      <a:pt x="89270" y="15695"/>
                      <a:pt x="79808" y="18398"/>
                    </a:cubicBezTo>
                    <a:cubicBezTo>
                      <a:pt x="70347" y="21101"/>
                      <a:pt x="44667" y="15695"/>
                      <a:pt x="44667" y="15695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266;p23"/>
              <p:cNvSpPr/>
              <p:nvPr/>
            </p:nvSpPr>
            <p:spPr>
              <a:xfrm>
                <a:off x="4916557" y="3946664"/>
                <a:ext cx="60821" cy="72986"/>
              </a:xfrm>
              <a:custGeom>
                <a:rect b="b" l="l" r="r" t="t"/>
                <a:pathLst>
                  <a:path extrusionOk="0" h="72986" w="60821">
                    <a:moveTo>
                      <a:pt x="0" y="72986"/>
                    </a:moveTo>
                    <a:cubicBezTo>
                      <a:pt x="0" y="72986"/>
                      <a:pt x="13516" y="13516"/>
                      <a:pt x="60822" y="0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23"/>
              <p:cNvSpPr/>
              <p:nvPr/>
            </p:nvSpPr>
            <p:spPr>
              <a:xfrm>
                <a:off x="4906836" y="3956126"/>
                <a:ext cx="9721" cy="102721"/>
              </a:xfrm>
              <a:custGeom>
                <a:rect b="b" l="l" r="r" t="t"/>
                <a:pathLst>
                  <a:path extrusionOk="0" h="102721" w="9721">
                    <a:moveTo>
                      <a:pt x="9721" y="0"/>
                    </a:moveTo>
                    <a:cubicBezTo>
                      <a:pt x="9721" y="0"/>
                      <a:pt x="-6498" y="43251"/>
                      <a:pt x="2963" y="102721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23"/>
              <p:cNvSpPr/>
              <p:nvPr/>
            </p:nvSpPr>
            <p:spPr>
              <a:xfrm>
                <a:off x="4886822" y="4023706"/>
                <a:ext cx="14867" cy="52712"/>
              </a:xfrm>
              <a:custGeom>
                <a:rect b="b" l="l" r="r" t="t"/>
                <a:pathLst>
                  <a:path extrusionOk="0" h="52712" w="14867">
                    <a:moveTo>
                      <a:pt x="0" y="0"/>
                    </a:moveTo>
                    <a:cubicBezTo>
                      <a:pt x="0" y="0"/>
                      <a:pt x="0" y="27032"/>
                      <a:pt x="14867" y="52712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23"/>
              <p:cNvSpPr/>
              <p:nvPr/>
            </p:nvSpPr>
            <p:spPr>
              <a:xfrm>
                <a:off x="4485397" y="4256180"/>
                <a:ext cx="36493" cy="24329"/>
              </a:xfrm>
              <a:custGeom>
                <a:rect b="b" l="l" r="r" t="t"/>
                <a:pathLst>
                  <a:path extrusionOk="0" h="24329" w="36493">
                    <a:moveTo>
                      <a:pt x="0" y="0"/>
                    </a:moveTo>
                    <a:cubicBezTo>
                      <a:pt x="21626" y="6758"/>
                      <a:pt x="36493" y="24329"/>
                      <a:pt x="36493" y="24329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270;p23"/>
              <p:cNvSpPr/>
              <p:nvPr/>
            </p:nvSpPr>
            <p:spPr>
              <a:xfrm>
                <a:off x="4496210" y="4244954"/>
                <a:ext cx="52712" cy="4468"/>
              </a:xfrm>
              <a:custGeom>
                <a:rect b="b" l="l" r="r" t="t"/>
                <a:pathLst>
                  <a:path extrusionOk="0" h="4468" w="52712">
                    <a:moveTo>
                      <a:pt x="0" y="1766"/>
                    </a:moveTo>
                    <a:cubicBezTo>
                      <a:pt x="0" y="1766"/>
                      <a:pt x="33790" y="-3641"/>
                      <a:pt x="52712" y="4468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271;p23"/>
              <p:cNvSpPr/>
              <p:nvPr/>
            </p:nvSpPr>
            <p:spPr>
              <a:xfrm>
                <a:off x="4618355" y="3964235"/>
                <a:ext cx="18421" cy="94611"/>
              </a:xfrm>
              <a:custGeom>
                <a:rect b="b" l="l" r="r" t="t"/>
                <a:pathLst>
                  <a:path extrusionOk="0" h="94611" w="18421">
                    <a:moveTo>
                      <a:pt x="6257" y="0"/>
                    </a:moveTo>
                    <a:cubicBezTo>
                      <a:pt x="6257" y="0"/>
                      <a:pt x="-14017" y="62174"/>
                      <a:pt x="18422" y="94612"/>
                    </a:cubicBezTo>
                  </a:path>
                </a:pathLst>
              </a:custGeom>
              <a:noFill/>
              <a:ln cap="rnd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272;p23"/>
              <p:cNvSpPr/>
              <p:nvPr/>
            </p:nvSpPr>
            <p:spPr>
              <a:xfrm>
                <a:off x="4614856" y="5729422"/>
                <a:ext cx="140364" cy="116237"/>
              </a:xfrm>
              <a:custGeom>
                <a:rect b="b" l="l" r="r" t="t"/>
                <a:pathLst>
                  <a:path extrusionOk="0" h="116237" w="140364">
                    <a:moveTo>
                      <a:pt x="74632" y="102722"/>
                    </a:moveTo>
                    <a:cubicBezTo>
                      <a:pt x="101664" y="89206"/>
                      <a:pt x="109774" y="59470"/>
                      <a:pt x="109774" y="59470"/>
                    </a:cubicBezTo>
                    <a:cubicBezTo>
                      <a:pt x="112477" y="70283"/>
                      <a:pt x="116532" y="116237"/>
                      <a:pt x="116532" y="116237"/>
                    </a:cubicBezTo>
                    <a:lnTo>
                      <a:pt x="130048" y="116237"/>
                    </a:lnTo>
                    <a:cubicBezTo>
                      <a:pt x="143564" y="59470"/>
                      <a:pt x="140860" y="21626"/>
                      <a:pt x="138157" y="0"/>
                    </a:cubicBezTo>
                    <a:cubicBezTo>
                      <a:pt x="117883" y="10813"/>
                      <a:pt x="84093" y="31087"/>
                      <a:pt x="84093" y="31087"/>
                    </a:cubicBezTo>
                    <a:lnTo>
                      <a:pt x="55710" y="29735"/>
                    </a:lnTo>
                    <a:lnTo>
                      <a:pt x="35436" y="82448"/>
                    </a:lnTo>
                    <a:cubicBezTo>
                      <a:pt x="35436" y="82448"/>
                      <a:pt x="-3761" y="114886"/>
                      <a:pt x="294" y="114886"/>
                    </a:cubicBezTo>
                    <a:cubicBezTo>
                      <a:pt x="4349" y="116237"/>
                      <a:pt x="48952" y="116237"/>
                      <a:pt x="74632" y="102722"/>
                    </a:cubicBezTo>
                    <a:close/>
                  </a:path>
                </a:pathLst>
              </a:custGeom>
              <a:solidFill>
                <a:srgbClr val="191919"/>
              </a:solidFill>
              <a:ln cap="flat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273;p23"/>
              <p:cNvSpPr/>
              <p:nvPr/>
            </p:nvSpPr>
            <p:spPr>
              <a:xfrm>
                <a:off x="4586639" y="5605075"/>
                <a:ext cx="104073" cy="225716"/>
              </a:xfrm>
              <a:custGeom>
                <a:rect b="b" l="l" r="r" t="t"/>
                <a:pathLst>
                  <a:path extrusionOk="0" h="225716" w="104073">
                    <a:moveTo>
                      <a:pt x="56767" y="74338"/>
                    </a:moveTo>
                    <a:lnTo>
                      <a:pt x="93260" y="118940"/>
                    </a:lnTo>
                    <a:lnTo>
                      <a:pt x="104073" y="112182"/>
                    </a:lnTo>
                    <a:cubicBezTo>
                      <a:pt x="91909" y="33790"/>
                      <a:pt x="74338" y="18922"/>
                      <a:pt x="62173" y="0"/>
                    </a:cubicBezTo>
                    <a:lnTo>
                      <a:pt x="32438" y="78392"/>
                    </a:lnTo>
                    <a:lnTo>
                      <a:pt x="2703" y="94612"/>
                    </a:lnTo>
                    <a:lnTo>
                      <a:pt x="5406" y="174356"/>
                    </a:lnTo>
                    <a:lnTo>
                      <a:pt x="0" y="225717"/>
                    </a:lnTo>
                    <a:cubicBezTo>
                      <a:pt x="59470" y="185169"/>
                      <a:pt x="56767" y="74338"/>
                      <a:pt x="56767" y="74338"/>
                    </a:cubicBezTo>
                    <a:close/>
                  </a:path>
                </a:pathLst>
              </a:custGeom>
              <a:solidFill>
                <a:srgbClr val="191919"/>
              </a:solidFill>
              <a:ln cap="flat" cmpd="sng" w="9525">
                <a:solidFill>
                  <a:srgbClr val="19191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274;p23"/>
              <p:cNvSpPr/>
              <p:nvPr/>
            </p:nvSpPr>
            <p:spPr>
              <a:xfrm>
                <a:off x="4652275" y="3654695"/>
                <a:ext cx="164331" cy="213577"/>
              </a:xfrm>
              <a:custGeom>
                <a:rect b="b" l="l" r="r" t="t"/>
                <a:pathLst>
                  <a:path extrusionOk="0" h="213577" w="164331">
                    <a:moveTo>
                      <a:pt x="15588" y="25"/>
                    </a:moveTo>
                    <a:cubicBezTo>
                      <a:pt x="-1982" y="18947"/>
                      <a:pt x="-3334" y="32463"/>
                      <a:pt x="4776" y="54088"/>
                    </a:cubicBezTo>
                    <a:cubicBezTo>
                      <a:pt x="12885" y="75714"/>
                      <a:pt x="26401" y="86527"/>
                      <a:pt x="19643" y="113559"/>
                    </a:cubicBezTo>
                    <a:cubicBezTo>
                      <a:pt x="12885" y="140591"/>
                      <a:pt x="10182" y="151404"/>
                      <a:pt x="20995" y="173029"/>
                    </a:cubicBezTo>
                    <a:cubicBezTo>
                      <a:pt x="33159" y="194654"/>
                      <a:pt x="23698" y="213577"/>
                      <a:pt x="23698" y="213577"/>
                    </a:cubicBezTo>
                    <a:lnTo>
                      <a:pt x="148045" y="213577"/>
                    </a:lnTo>
                    <a:cubicBezTo>
                      <a:pt x="148045" y="213577"/>
                      <a:pt x="172374" y="100043"/>
                      <a:pt x="161561" y="48682"/>
                    </a:cubicBezTo>
                    <a:cubicBezTo>
                      <a:pt x="150748" y="-2678"/>
                      <a:pt x="15588" y="25"/>
                      <a:pt x="15588" y="25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275;p23"/>
              <p:cNvSpPr/>
              <p:nvPr/>
            </p:nvSpPr>
            <p:spPr>
              <a:xfrm>
                <a:off x="4698950" y="3654041"/>
                <a:ext cx="154082" cy="243756"/>
              </a:xfrm>
              <a:custGeom>
                <a:rect b="b" l="l" r="r" t="t"/>
                <a:pathLst>
                  <a:path extrusionOk="0" h="243756" w="154082">
                    <a:moveTo>
                      <a:pt x="27032" y="10139"/>
                    </a:moveTo>
                    <a:lnTo>
                      <a:pt x="20274" y="22304"/>
                    </a:lnTo>
                    <a:cubicBezTo>
                      <a:pt x="20274" y="22304"/>
                      <a:pt x="25680" y="49335"/>
                      <a:pt x="20274" y="62851"/>
                    </a:cubicBezTo>
                    <a:cubicBezTo>
                      <a:pt x="14868" y="76367"/>
                      <a:pt x="0" y="85829"/>
                      <a:pt x="0" y="85829"/>
                    </a:cubicBezTo>
                    <a:cubicBezTo>
                      <a:pt x="0" y="85829"/>
                      <a:pt x="2703" y="102048"/>
                      <a:pt x="2703" y="104751"/>
                    </a:cubicBezTo>
                    <a:cubicBezTo>
                      <a:pt x="2703" y="106103"/>
                      <a:pt x="0" y="146651"/>
                      <a:pt x="13516" y="152057"/>
                    </a:cubicBezTo>
                    <a:cubicBezTo>
                      <a:pt x="27032" y="156112"/>
                      <a:pt x="50009" y="154760"/>
                      <a:pt x="56767" y="161518"/>
                    </a:cubicBezTo>
                    <a:cubicBezTo>
                      <a:pt x="62174" y="168276"/>
                      <a:pt x="66228" y="200715"/>
                      <a:pt x="63525" y="211527"/>
                    </a:cubicBezTo>
                    <a:cubicBezTo>
                      <a:pt x="62174" y="218285"/>
                      <a:pt x="51361" y="223691"/>
                      <a:pt x="45954" y="226395"/>
                    </a:cubicBezTo>
                    <a:cubicBezTo>
                      <a:pt x="43251" y="227747"/>
                      <a:pt x="43251" y="230449"/>
                      <a:pt x="45954" y="231801"/>
                    </a:cubicBezTo>
                    <a:cubicBezTo>
                      <a:pt x="62174" y="239911"/>
                      <a:pt x="110831" y="258833"/>
                      <a:pt x="154082" y="220989"/>
                    </a:cubicBezTo>
                    <a:cubicBezTo>
                      <a:pt x="154082" y="220989"/>
                      <a:pt x="114886" y="156112"/>
                      <a:pt x="116237" y="126377"/>
                    </a:cubicBezTo>
                    <a:cubicBezTo>
                      <a:pt x="118941" y="96641"/>
                      <a:pt x="129753" y="102048"/>
                      <a:pt x="136511" y="65555"/>
                    </a:cubicBezTo>
                    <a:cubicBezTo>
                      <a:pt x="140566" y="30413"/>
                      <a:pt x="66228" y="-22299"/>
                      <a:pt x="27032" y="10139"/>
                    </a:cubicBezTo>
                    <a:close/>
                  </a:path>
                </a:pathLst>
              </a:custGeom>
              <a:solidFill>
                <a:srgbClr val="5C3E3E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276;p23"/>
              <p:cNvSpPr/>
              <p:nvPr/>
            </p:nvSpPr>
            <p:spPr>
              <a:xfrm>
                <a:off x="4728685" y="3766934"/>
                <a:ext cx="86502" cy="47273"/>
              </a:xfrm>
              <a:custGeom>
                <a:rect b="b" l="l" r="r" t="t"/>
                <a:pathLst>
                  <a:path extrusionOk="0" h="47273" w="86502">
                    <a:moveTo>
                      <a:pt x="85150" y="22945"/>
                    </a:moveTo>
                    <a:cubicBezTo>
                      <a:pt x="85150" y="20242"/>
                      <a:pt x="85150" y="17539"/>
                      <a:pt x="85150" y="14835"/>
                    </a:cubicBezTo>
                    <a:cubicBezTo>
                      <a:pt x="85150" y="12132"/>
                      <a:pt x="85150" y="10781"/>
                      <a:pt x="86502" y="8077"/>
                    </a:cubicBezTo>
                    <a:cubicBezTo>
                      <a:pt x="81096" y="1319"/>
                      <a:pt x="70283" y="-5439"/>
                      <a:pt x="59470" y="6726"/>
                    </a:cubicBezTo>
                    <a:cubicBezTo>
                      <a:pt x="43251" y="24297"/>
                      <a:pt x="21625" y="40516"/>
                      <a:pt x="0" y="41867"/>
                    </a:cubicBezTo>
                    <a:cubicBezTo>
                      <a:pt x="9461" y="43219"/>
                      <a:pt x="18922" y="43219"/>
                      <a:pt x="24329" y="47274"/>
                    </a:cubicBezTo>
                    <a:cubicBezTo>
                      <a:pt x="33790" y="45922"/>
                      <a:pt x="47306" y="47274"/>
                      <a:pt x="58119" y="45922"/>
                    </a:cubicBezTo>
                    <a:cubicBezTo>
                      <a:pt x="67580" y="44571"/>
                      <a:pt x="78392" y="31055"/>
                      <a:pt x="85150" y="22945"/>
                    </a:cubicBez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277;p23"/>
              <p:cNvSpPr/>
              <p:nvPr/>
            </p:nvSpPr>
            <p:spPr>
              <a:xfrm>
                <a:off x="4661532" y="3638838"/>
                <a:ext cx="259981" cy="241598"/>
              </a:xfrm>
              <a:custGeom>
                <a:rect b="b" l="l" r="r" t="t"/>
                <a:pathLst>
                  <a:path extrusionOk="0" h="241598" w="259981">
                    <a:moveTo>
                      <a:pt x="57692" y="37507"/>
                    </a:moveTo>
                    <a:cubicBezTo>
                      <a:pt x="57692" y="37507"/>
                      <a:pt x="56341" y="46968"/>
                      <a:pt x="79318" y="63187"/>
                    </a:cubicBezTo>
                    <a:cubicBezTo>
                      <a:pt x="102295" y="79407"/>
                      <a:pt x="113108" y="101032"/>
                      <a:pt x="113108" y="101032"/>
                    </a:cubicBezTo>
                    <a:cubicBezTo>
                      <a:pt x="113108" y="101032"/>
                      <a:pt x="122569" y="76703"/>
                      <a:pt x="136085" y="83461"/>
                    </a:cubicBezTo>
                    <a:cubicBezTo>
                      <a:pt x="149601" y="90219"/>
                      <a:pt x="140140" y="114548"/>
                      <a:pt x="130679" y="128064"/>
                    </a:cubicBezTo>
                    <a:cubicBezTo>
                      <a:pt x="126624" y="133470"/>
                      <a:pt x="121217" y="134822"/>
                      <a:pt x="130679" y="155096"/>
                    </a:cubicBezTo>
                    <a:cubicBezTo>
                      <a:pt x="140140" y="175370"/>
                      <a:pt x="153656" y="203753"/>
                      <a:pt x="148249" y="234840"/>
                    </a:cubicBezTo>
                    <a:cubicBezTo>
                      <a:pt x="148249" y="234840"/>
                      <a:pt x="149601" y="244301"/>
                      <a:pt x="188797" y="240247"/>
                    </a:cubicBezTo>
                    <a:cubicBezTo>
                      <a:pt x="227994" y="236192"/>
                      <a:pt x="256377" y="241598"/>
                      <a:pt x="256377" y="241598"/>
                    </a:cubicBezTo>
                    <a:cubicBezTo>
                      <a:pt x="256377" y="241598"/>
                      <a:pt x="264487" y="202402"/>
                      <a:pt x="256377" y="167260"/>
                    </a:cubicBezTo>
                    <a:cubicBezTo>
                      <a:pt x="248267" y="132119"/>
                      <a:pt x="217181" y="107790"/>
                      <a:pt x="209071" y="87516"/>
                    </a:cubicBezTo>
                    <a:cubicBezTo>
                      <a:pt x="200962" y="67242"/>
                      <a:pt x="198258" y="19936"/>
                      <a:pt x="172578" y="7772"/>
                    </a:cubicBezTo>
                    <a:cubicBezTo>
                      <a:pt x="146898" y="-4393"/>
                      <a:pt x="92834" y="1014"/>
                      <a:pt x="65802" y="2365"/>
                    </a:cubicBezTo>
                    <a:cubicBezTo>
                      <a:pt x="37418" y="3717"/>
                      <a:pt x="10386" y="3717"/>
                      <a:pt x="925" y="22639"/>
                    </a:cubicBezTo>
                    <a:cubicBezTo>
                      <a:pt x="-8536" y="42913"/>
                      <a:pt x="57692" y="37507"/>
                      <a:pt x="57692" y="37507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8" name="Google Shape;278;p23"/>
            <p:cNvGrpSpPr/>
            <p:nvPr/>
          </p:nvGrpSpPr>
          <p:grpSpPr>
            <a:xfrm>
              <a:off x="7400572" y="2142722"/>
              <a:ext cx="860592" cy="748107"/>
              <a:chOff x="5253105" y="4096692"/>
              <a:chExt cx="651470" cy="566319"/>
            </a:xfrm>
          </p:grpSpPr>
          <p:sp>
            <p:nvSpPr>
              <p:cNvPr id="279" name="Google Shape;279;p23"/>
              <p:cNvSpPr/>
              <p:nvPr/>
            </p:nvSpPr>
            <p:spPr>
              <a:xfrm>
                <a:off x="5253105" y="4096692"/>
                <a:ext cx="651470" cy="408182"/>
              </a:xfrm>
              <a:custGeom>
                <a:rect b="b" l="l" r="r" t="t"/>
                <a:pathLst>
                  <a:path extrusionOk="0" h="408182" w="651470">
                    <a:moveTo>
                      <a:pt x="0" y="0"/>
                    </a:moveTo>
                    <a:lnTo>
                      <a:pt x="651470" y="0"/>
                    </a:lnTo>
                    <a:lnTo>
                      <a:pt x="651470" y="408183"/>
                    </a:lnTo>
                    <a:lnTo>
                      <a:pt x="0" y="408183"/>
                    </a:lnTo>
                    <a:close/>
                  </a:path>
                </a:pathLst>
              </a:custGeom>
              <a:solidFill>
                <a:srgbClr val="FFFEF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280;p23"/>
              <p:cNvSpPr/>
              <p:nvPr/>
            </p:nvSpPr>
            <p:spPr>
              <a:xfrm>
                <a:off x="5575058" y="4396746"/>
                <a:ext cx="124073" cy="250045"/>
              </a:xfrm>
              <a:custGeom>
                <a:rect b="b" l="l" r="r" t="t"/>
                <a:pathLst>
                  <a:path extrusionOk="0" h="250045" w="124073">
                    <a:moveTo>
                      <a:pt x="124074" y="250046"/>
                    </a:moveTo>
                    <a:lnTo>
                      <a:pt x="33517" y="250046"/>
                    </a:lnTo>
                    <a:lnTo>
                      <a:pt x="1078" y="70283"/>
                    </a:lnTo>
                    <a:cubicBezTo>
                      <a:pt x="-5680" y="31087"/>
                      <a:pt x="20001" y="0"/>
                      <a:pt x="59197" y="0"/>
                    </a:cubicBezTo>
                    <a:lnTo>
                      <a:pt x="59197" y="0"/>
                    </a:lnTo>
                    <a:cubicBezTo>
                      <a:pt x="70010" y="0"/>
                      <a:pt x="80823" y="9461"/>
                      <a:pt x="83526" y="20274"/>
                    </a:cubicBezTo>
                    <a:lnTo>
                      <a:pt x="124074" y="250046"/>
                    </a:lnTo>
                    <a:close/>
                  </a:path>
                </a:pathLst>
              </a:custGeom>
              <a:solidFill>
                <a:srgbClr val="FFFEF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281;p23"/>
              <p:cNvSpPr/>
              <p:nvPr/>
            </p:nvSpPr>
            <p:spPr>
              <a:xfrm>
                <a:off x="5289598" y="4115614"/>
                <a:ext cx="7535" cy="364931"/>
              </a:xfrm>
              <a:custGeom>
                <a:rect b="b" l="l" r="r" t="t"/>
                <a:pathLst>
                  <a:path extrusionOk="0" h="364931" w="7535">
                    <a:moveTo>
                      <a:pt x="5406" y="0"/>
                    </a:moveTo>
                    <a:cubicBezTo>
                      <a:pt x="5406" y="0"/>
                      <a:pt x="6758" y="44603"/>
                      <a:pt x="5406" y="72986"/>
                    </a:cubicBezTo>
                    <a:cubicBezTo>
                      <a:pt x="4055" y="101370"/>
                      <a:pt x="10813" y="116237"/>
                      <a:pt x="5406" y="151379"/>
                    </a:cubicBezTo>
                    <a:cubicBezTo>
                      <a:pt x="0" y="186520"/>
                      <a:pt x="0" y="213552"/>
                      <a:pt x="0" y="243288"/>
                    </a:cubicBezTo>
                    <a:cubicBezTo>
                      <a:pt x="0" y="273023"/>
                      <a:pt x="0" y="327087"/>
                      <a:pt x="0" y="327087"/>
                    </a:cubicBezTo>
                    <a:lnTo>
                      <a:pt x="0" y="364931"/>
                    </a:lnTo>
                  </a:path>
                </a:pathLst>
              </a:custGeom>
              <a:noFill/>
              <a:ln cap="flat" cmpd="sng" w="9525">
                <a:solidFill>
                  <a:srgbClr val="191919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282;p23"/>
              <p:cNvSpPr/>
              <p:nvPr/>
            </p:nvSpPr>
            <p:spPr>
              <a:xfrm>
                <a:off x="5573707" y="4396746"/>
                <a:ext cx="95690" cy="97315"/>
              </a:xfrm>
              <a:custGeom>
                <a:rect b="b" l="l" r="r" t="t"/>
                <a:pathLst>
                  <a:path extrusionOk="0" h="97315" w="95690">
                    <a:moveTo>
                      <a:pt x="6485" y="97315"/>
                    </a:moveTo>
                    <a:lnTo>
                      <a:pt x="1078" y="70283"/>
                    </a:lnTo>
                    <a:cubicBezTo>
                      <a:pt x="-5680" y="31087"/>
                      <a:pt x="20001" y="0"/>
                      <a:pt x="59197" y="0"/>
                    </a:cubicBezTo>
                    <a:lnTo>
                      <a:pt x="59197" y="0"/>
                    </a:lnTo>
                    <a:cubicBezTo>
                      <a:pt x="70010" y="0"/>
                      <a:pt x="80823" y="9461"/>
                      <a:pt x="83526" y="20274"/>
                    </a:cubicBezTo>
                    <a:lnTo>
                      <a:pt x="95690" y="89206"/>
                    </a:lnTo>
                  </a:path>
                </a:pathLst>
              </a:custGeom>
              <a:noFill/>
              <a:ln cap="flat" cmpd="sng" w="9525">
                <a:solidFill>
                  <a:srgbClr val="191919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23"/>
              <p:cNvSpPr/>
              <p:nvPr/>
            </p:nvSpPr>
            <p:spPr>
              <a:xfrm>
                <a:off x="5515315" y="4619675"/>
                <a:ext cx="291944" cy="43336"/>
              </a:xfrm>
              <a:custGeom>
                <a:rect b="b" l="l" r="r" t="t"/>
                <a:pathLst>
                  <a:path extrusionOk="0" h="43336" w="291944">
                    <a:moveTo>
                      <a:pt x="0" y="35227"/>
                    </a:moveTo>
                    <a:lnTo>
                      <a:pt x="291945" y="43336"/>
                    </a:lnTo>
                    <a:cubicBezTo>
                      <a:pt x="268968" y="20359"/>
                      <a:pt x="213552" y="2788"/>
                      <a:pt x="147324" y="85"/>
                    </a:cubicBezTo>
                    <a:cubicBezTo>
                      <a:pt x="81096" y="-1266"/>
                      <a:pt x="24329" y="13601"/>
                      <a:pt x="0" y="35227"/>
                    </a:cubicBezTo>
                    <a:close/>
                  </a:path>
                </a:pathLst>
              </a:custGeom>
              <a:solidFill>
                <a:srgbClr val="FFFEF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4" name="Google Shape;284;p23"/>
            <p:cNvGrpSpPr/>
            <p:nvPr/>
          </p:nvGrpSpPr>
          <p:grpSpPr>
            <a:xfrm>
              <a:off x="6972050" y="2881902"/>
              <a:ext cx="1458724" cy="1591063"/>
              <a:chOff x="4928713" y="4656253"/>
              <a:chExt cx="1104258" cy="1204438"/>
            </a:xfrm>
          </p:grpSpPr>
          <p:sp>
            <p:nvSpPr>
              <p:cNvPr id="285" name="Google Shape;285;p23"/>
              <p:cNvSpPr/>
              <p:nvPr/>
            </p:nvSpPr>
            <p:spPr>
              <a:xfrm>
                <a:off x="5031443" y="4695450"/>
                <a:ext cx="901515" cy="270319"/>
              </a:xfrm>
              <a:custGeom>
                <a:rect b="b" l="l" r="r" t="t"/>
                <a:pathLst>
                  <a:path extrusionOk="0" h="270319" w="901515">
                    <a:moveTo>
                      <a:pt x="0" y="0"/>
                    </a:moveTo>
                    <a:lnTo>
                      <a:pt x="901516" y="0"/>
                    </a:lnTo>
                    <a:lnTo>
                      <a:pt x="901516" y="270319"/>
                    </a:lnTo>
                    <a:lnTo>
                      <a:pt x="0" y="270319"/>
                    </a:lnTo>
                    <a:close/>
                  </a:path>
                </a:pathLst>
              </a:custGeom>
              <a:solidFill>
                <a:srgbClr val="AD6E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86" name="Google Shape;286;p23"/>
              <p:cNvGrpSpPr/>
              <p:nvPr/>
            </p:nvGrpSpPr>
            <p:grpSpPr>
              <a:xfrm>
                <a:off x="4928713" y="4695445"/>
                <a:ext cx="1104258" cy="1165246"/>
                <a:chOff x="4928713" y="4695445"/>
                <a:chExt cx="1104258" cy="1165246"/>
              </a:xfrm>
            </p:grpSpPr>
            <p:sp>
              <p:nvSpPr>
                <p:cNvPr id="287" name="Google Shape;287;p23"/>
                <p:cNvSpPr/>
                <p:nvPr/>
              </p:nvSpPr>
              <p:spPr>
                <a:xfrm>
                  <a:off x="4928713" y="4695445"/>
                  <a:ext cx="168949" cy="1165246"/>
                </a:xfrm>
                <a:custGeom>
                  <a:rect b="b" l="l" r="r" t="t"/>
                  <a:pathLst>
                    <a:path extrusionOk="0" h="1115068" w="168949">
                      <a:moveTo>
                        <a:pt x="60822" y="0"/>
                      </a:moveTo>
                      <a:lnTo>
                        <a:pt x="0" y="1115068"/>
                      </a:lnTo>
                      <a:lnTo>
                        <a:pt x="60822" y="1115068"/>
                      </a:lnTo>
                      <a:lnTo>
                        <a:pt x="168950" y="0"/>
                      </a:lnTo>
                      <a:close/>
                    </a:path>
                  </a:pathLst>
                </a:custGeom>
                <a:solidFill>
                  <a:srgbClr val="AD6E47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8" name="Google Shape;288;p23"/>
                <p:cNvSpPr/>
                <p:nvPr/>
              </p:nvSpPr>
              <p:spPr>
                <a:xfrm>
                  <a:off x="5864022" y="4695445"/>
                  <a:ext cx="168949" cy="1165246"/>
                </a:xfrm>
                <a:custGeom>
                  <a:rect b="b" l="l" r="r" t="t"/>
                  <a:pathLst>
                    <a:path extrusionOk="0" h="1115068" w="168949">
                      <a:moveTo>
                        <a:pt x="108128" y="0"/>
                      </a:moveTo>
                      <a:lnTo>
                        <a:pt x="168950" y="1115068"/>
                      </a:lnTo>
                      <a:lnTo>
                        <a:pt x="108128" y="11150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D6E47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89" name="Google Shape;289;p23"/>
              <p:cNvSpPr/>
              <p:nvPr/>
            </p:nvSpPr>
            <p:spPr>
              <a:xfrm>
                <a:off x="4986840" y="4695449"/>
                <a:ext cx="992072" cy="127050"/>
              </a:xfrm>
              <a:custGeom>
                <a:rect b="b" l="l" r="r" t="t"/>
                <a:pathLst>
                  <a:path extrusionOk="0" h="127050" w="992072">
                    <a:moveTo>
                      <a:pt x="0" y="47306"/>
                    </a:moveTo>
                    <a:lnTo>
                      <a:pt x="992073" y="127050"/>
                    </a:lnTo>
                    <a:lnTo>
                      <a:pt x="985315" y="0"/>
                    </a:lnTo>
                    <a:lnTo>
                      <a:pt x="2703" y="0"/>
                    </a:ln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290;p23"/>
              <p:cNvSpPr/>
              <p:nvPr/>
            </p:nvSpPr>
            <p:spPr>
              <a:xfrm>
                <a:off x="4947644" y="4656253"/>
                <a:ext cx="1067762" cy="55415"/>
              </a:xfrm>
              <a:custGeom>
                <a:rect b="b" l="l" r="r" t="t"/>
                <a:pathLst>
                  <a:path extrusionOk="0" h="55415" w="1067762">
                    <a:moveTo>
                      <a:pt x="0" y="0"/>
                    </a:moveTo>
                    <a:lnTo>
                      <a:pt x="1067762" y="0"/>
                    </a:lnTo>
                    <a:lnTo>
                      <a:pt x="1067762" y="55416"/>
                    </a:lnTo>
                    <a:lnTo>
                      <a:pt x="0" y="55416"/>
                    </a:lnTo>
                    <a:close/>
                  </a:path>
                </a:pathLst>
              </a:custGeom>
              <a:solidFill>
                <a:srgbClr val="AD6E4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1" name="Google Shape;291;p23"/>
            <p:cNvGrpSpPr/>
            <p:nvPr/>
          </p:nvGrpSpPr>
          <p:grpSpPr>
            <a:xfrm>
              <a:off x="7096316" y="1127854"/>
              <a:ext cx="848112" cy="522761"/>
              <a:chOff x="5032794" y="3521054"/>
              <a:chExt cx="642023" cy="395731"/>
            </a:xfrm>
          </p:grpSpPr>
          <p:sp>
            <p:nvSpPr>
              <p:cNvPr id="292" name="Google Shape;292;p23"/>
              <p:cNvSpPr/>
              <p:nvPr/>
            </p:nvSpPr>
            <p:spPr>
              <a:xfrm>
                <a:off x="5032794" y="3521054"/>
                <a:ext cx="642023" cy="395731"/>
              </a:xfrm>
              <a:custGeom>
                <a:rect b="b" l="l" r="r" t="t"/>
                <a:pathLst>
                  <a:path extrusionOk="0" h="395731" w="642023">
                    <a:moveTo>
                      <a:pt x="397370" y="3912"/>
                    </a:moveTo>
                    <a:cubicBezTo>
                      <a:pt x="247342" y="-17714"/>
                      <a:pt x="114886" y="52569"/>
                      <a:pt x="98666" y="159345"/>
                    </a:cubicBezTo>
                    <a:cubicBezTo>
                      <a:pt x="93260" y="201245"/>
                      <a:pt x="105424" y="243145"/>
                      <a:pt x="133808" y="279638"/>
                    </a:cubicBezTo>
                    <a:cubicBezTo>
                      <a:pt x="110831" y="308021"/>
                      <a:pt x="63525" y="355327"/>
                      <a:pt x="0" y="355327"/>
                    </a:cubicBezTo>
                    <a:cubicBezTo>
                      <a:pt x="0" y="355327"/>
                      <a:pt x="100018" y="405336"/>
                      <a:pt x="206794" y="344514"/>
                    </a:cubicBezTo>
                    <a:cubicBezTo>
                      <a:pt x="244639" y="367492"/>
                      <a:pt x="290593" y="385062"/>
                      <a:pt x="341954" y="391820"/>
                    </a:cubicBezTo>
                    <a:cubicBezTo>
                      <a:pt x="491981" y="413446"/>
                      <a:pt x="624438" y="343163"/>
                      <a:pt x="640657" y="236387"/>
                    </a:cubicBezTo>
                    <a:cubicBezTo>
                      <a:pt x="655525" y="128259"/>
                      <a:pt x="547397" y="24186"/>
                      <a:pt x="397370" y="3912"/>
                    </a:cubicBezTo>
                    <a:close/>
                  </a:path>
                </a:pathLst>
              </a:custGeom>
              <a:solidFill>
                <a:srgbClr val="FFFEF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93" name="Google Shape;293;p23"/>
              <p:cNvGrpSpPr/>
              <p:nvPr/>
            </p:nvGrpSpPr>
            <p:grpSpPr>
              <a:xfrm>
                <a:off x="5255808" y="3697971"/>
                <a:ext cx="298702" cy="40547"/>
                <a:chOff x="5255808" y="3697971"/>
                <a:chExt cx="298702" cy="40547"/>
              </a:xfrm>
            </p:grpSpPr>
            <p:sp>
              <p:nvSpPr>
                <p:cNvPr id="294" name="Google Shape;294;p23"/>
                <p:cNvSpPr/>
                <p:nvPr/>
              </p:nvSpPr>
              <p:spPr>
                <a:xfrm>
                  <a:off x="5255808" y="3697971"/>
                  <a:ext cx="40547" cy="40547"/>
                </a:xfrm>
                <a:custGeom>
                  <a:rect b="b" l="l" r="r" t="t"/>
                  <a:pathLst>
                    <a:path extrusionOk="0" h="40547" w="40547">
                      <a:moveTo>
                        <a:pt x="40548" y="20274"/>
                      </a:moveTo>
                      <a:cubicBezTo>
                        <a:pt x="40548" y="31471"/>
                        <a:pt x="31471" y="40548"/>
                        <a:pt x="20274" y="40548"/>
                      </a:cubicBezTo>
                      <a:cubicBezTo>
                        <a:pt x="9077" y="40548"/>
                        <a:pt x="0" y="31471"/>
                        <a:pt x="0" y="20274"/>
                      </a:cubicBezTo>
                      <a:cubicBezTo>
                        <a:pt x="0" y="9077"/>
                        <a:pt x="9077" y="0"/>
                        <a:pt x="20274" y="0"/>
                      </a:cubicBezTo>
                      <a:cubicBezTo>
                        <a:pt x="31471" y="0"/>
                        <a:pt x="40548" y="9077"/>
                        <a:pt x="40548" y="20274"/>
                      </a:cubicBezTo>
                      <a:close/>
                    </a:path>
                  </a:pathLst>
                </a:custGeom>
                <a:solidFill>
                  <a:srgbClr val="19191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" name="Google Shape;295;p23"/>
                <p:cNvSpPr/>
                <p:nvPr/>
              </p:nvSpPr>
              <p:spPr>
                <a:xfrm>
                  <a:off x="5340959" y="3697971"/>
                  <a:ext cx="40547" cy="40547"/>
                </a:xfrm>
                <a:custGeom>
                  <a:rect b="b" l="l" r="r" t="t"/>
                  <a:pathLst>
                    <a:path extrusionOk="0" h="40547" w="40547">
                      <a:moveTo>
                        <a:pt x="40548" y="20274"/>
                      </a:moveTo>
                      <a:cubicBezTo>
                        <a:pt x="40548" y="31087"/>
                        <a:pt x="31087" y="40548"/>
                        <a:pt x="20274" y="40548"/>
                      </a:cubicBezTo>
                      <a:cubicBezTo>
                        <a:pt x="9461" y="40548"/>
                        <a:pt x="0" y="31087"/>
                        <a:pt x="0" y="20274"/>
                      </a:cubicBezTo>
                      <a:cubicBezTo>
                        <a:pt x="0" y="9461"/>
                        <a:pt x="9461" y="0"/>
                        <a:pt x="20274" y="0"/>
                      </a:cubicBezTo>
                      <a:cubicBezTo>
                        <a:pt x="32438" y="0"/>
                        <a:pt x="40548" y="9461"/>
                        <a:pt x="40548" y="20274"/>
                      </a:cubicBezTo>
                      <a:close/>
                    </a:path>
                  </a:pathLst>
                </a:custGeom>
                <a:solidFill>
                  <a:srgbClr val="19191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" name="Google Shape;296;p23"/>
                <p:cNvSpPr/>
                <p:nvPr/>
              </p:nvSpPr>
              <p:spPr>
                <a:xfrm>
                  <a:off x="5427461" y="3697971"/>
                  <a:ext cx="40547" cy="40547"/>
                </a:xfrm>
                <a:custGeom>
                  <a:rect b="b" l="l" r="r" t="t"/>
                  <a:pathLst>
                    <a:path extrusionOk="0" h="40547" w="40547">
                      <a:moveTo>
                        <a:pt x="40548" y="20274"/>
                      </a:moveTo>
                      <a:cubicBezTo>
                        <a:pt x="40548" y="31087"/>
                        <a:pt x="31087" y="40548"/>
                        <a:pt x="20274" y="40548"/>
                      </a:cubicBezTo>
                      <a:cubicBezTo>
                        <a:pt x="9461" y="40548"/>
                        <a:pt x="0" y="31087"/>
                        <a:pt x="0" y="20274"/>
                      </a:cubicBezTo>
                      <a:cubicBezTo>
                        <a:pt x="0" y="9461"/>
                        <a:pt x="9461" y="0"/>
                        <a:pt x="20274" y="0"/>
                      </a:cubicBezTo>
                      <a:cubicBezTo>
                        <a:pt x="31087" y="0"/>
                        <a:pt x="40548" y="9461"/>
                        <a:pt x="40548" y="20274"/>
                      </a:cubicBezTo>
                      <a:close/>
                    </a:path>
                  </a:pathLst>
                </a:custGeom>
                <a:solidFill>
                  <a:srgbClr val="19191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" name="Google Shape;297;p23"/>
                <p:cNvSpPr/>
                <p:nvPr/>
              </p:nvSpPr>
              <p:spPr>
                <a:xfrm>
                  <a:off x="5513963" y="3697971"/>
                  <a:ext cx="40547" cy="40547"/>
                </a:xfrm>
                <a:custGeom>
                  <a:rect b="b" l="l" r="r" t="t"/>
                  <a:pathLst>
                    <a:path extrusionOk="0" h="40547" w="40547">
                      <a:moveTo>
                        <a:pt x="40548" y="20274"/>
                      </a:moveTo>
                      <a:cubicBezTo>
                        <a:pt x="40548" y="31087"/>
                        <a:pt x="31087" y="40548"/>
                        <a:pt x="20274" y="40548"/>
                      </a:cubicBezTo>
                      <a:cubicBezTo>
                        <a:pt x="9461" y="40548"/>
                        <a:pt x="0" y="31087"/>
                        <a:pt x="0" y="20274"/>
                      </a:cubicBezTo>
                      <a:cubicBezTo>
                        <a:pt x="0" y="9461"/>
                        <a:pt x="9461" y="0"/>
                        <a:pt x="20274" y="0"/>
                      </a:cubicBezTo>
                      <a:cubicBezTo>
                        <a:pt x="31087" y="0"/>
                        <a:pt x="40548" y="9461"/>
                        <a:pt x="40548" y="20274"/>
                      </a:cubicBezTo>
                      <a:close/>
                    </a:path>
                  </a:pathLst>
                </a:custGeom>
                <a:solidFill>
                  <a:srgbClr val="19191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98" name="Google Shape;298;p23"/>
            <p:cNvGrpSpPr/>
            <p:nvPr/>
          </p:nvGrpSpPr>
          <p:grpSpPr>
            <a:xfrm>
              <a:off x="7312876" y="3382928"/>
              <a:ext cx="722282" cy="1096582"/>
              <a:chOff x="5195614" y="4980402"/>
              <a:chExt cx="546769" cy="830115"/>
            </a:xfrm>
          </p:grpSpPr>
          <p:sp>
            <p:nvSpPr>
              <p:cNvPr id="299" name="Google Shape;299;p23"/>
              <p:cNvSpPr/>
              <p:nvPr/>
            </p:nvSpPr>
            <p:spPr>
              <a:xfrm>
                <a:off x="5465384" y="4980402"/>
                <a:ext cx="276999" cy="523303"/>
              </a:xfrm>
              <a:custGeom>
                <a:rect b="b" l="l" r="r" t="t"/>
                <a:pathLst>
                  <a:path extrusionOk="0" h="523303" w="276999">
                    <a:moveTo>
                      <a:pt x="6680" y="523304"/>
                    </a:moveTo>
                    <a:lnTo>
                      <a:pt x="168872" y="523304"/>
                    </a:lnTo>
                    <a:cubicBezTo>
                      <a:pt x="168872" y="523304"/>
                      <a:pt x="209420" y="503030"/>
                      <a:pt x="228342" y="463833"/>
                    </a:cubicBezTo>
                    <a:cubicBezTo>
                      <a:pt x="247264" y="424637"/>
                      <a:pt x="235100" y="373276"/>
                      <a:pt x="240506" y="350299"/>
                    </a:cubicBezTo>
                    <a:cubicBezTo>
                      <a:pt x="245913" y="327322"/>
                      <a:pt x="277000" y="271906"/>
                      <a:pt x="277000" y="242171"/>
                    </a:cubicBezTo>
                    <a:cubicBezTo>
                      <a:pt x="277000" y="213787"/>
                      <a:pt x="239155" y="171888"/>
                      <a:pt x="241858" y="127285"/>
                    </a:cubicBezTo>
                    <a:cubicBezTo>
                      <a:pt x="244561" y="84034"/>
                      <a:pt x="264835" y="-5171"/>
                      <a:pt x="199958" y="235"/>
                    </a:cubicBezTo>
                    <a:cubicBezTo>
                      <a:pt x="135082" y="5641"/>
                      <a:pt x="135082" y="63760"/>
                      <a:pt x="117511" y="104308"/>
                    </a:cubicBezTo>
                    <a:cubicBezTo>
                      <a:pt x="98589" y="144856"/>
                      <a:pt x="70205" y="151614"/>
                      <a:pt x="62095" y="193513"/>
                    </a:cubicBezTo>
                    <a:cubicBezTo>
                      <a:pt x="52634" y="235413"/>
                      <a:pt x="70205" y="288125"/>
                      <a:pt x="53986" y="317861"/>
                    </a:cubicBezTo>
                    <a:cubicBezTo>
                      <a:pt x="36415" y="347596"/>
                      <a:pt x="-19000" y="390847"/>
                      <a:pt x="6680" y="523304"/>
                    </a:cubicBezTo>
                    <a:close/>
                  </a:path>
                </a:pathLst>
              </a:custGeom>
              <a:solidFill>
                <a:srgbClr val="3885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23"/>
              <p:cNvSpPr/>
              <p:nvPr/>
            </p:nvSpPr>
            <p:spPr>
              <a:xfrm>
                <a:off x="5543044" y="5038755"/>
                <a:ext cx="110133" cy="464949"/>
              </a:xfrm>
              <a:custGeom>
                <a:rect b="b" l="l" r="r" t="t"/>
                <a:pathLst>
                  <a:path extrusionOk="0" h="464949" w="110133">
                    <a:moveTo>
                      <a:pt x="110134" y="0"/>
                    </a:moveTo>
                    <a:cubicBezTo>
                      <a:pt x="92563" y="50009"/>
                      <a:pt x="83102" y="89206"/>
                      <a:pt x="83102" y="141918"/>
                    </a:cubicBezTo>
                    <a:cubicBezTo>
                      <a:pt x="83102" y="194630"/>
                      <a:pt x="79047" y="245991"/>
                      <a:pt x="68234" y="294649"/>
                    </a:cubicBezTo>
                    <a:cubicBezTo>
                      <a:pt x="57421" y="343306"/>
                      <a:pt x="20928" y="424402"/>
                      <a:pt x="22280" y="464950"/>
                    </a:cubicBezTo>
                    <a:lnTo>
                      <a:pt x="654" y="464950"/>
                    </a:lnTo>
                    <a:cubicBezTo>
                      <a:pt x="654" y="464950"/>
                      <a:pt x="-4752" y="456840"/>
                      <a:pt x="15522" y="397370"/>
                    </a:cubicBezTo>
                    <a:cubicBezTo>
                      <a:pt x="34444" y="337899"/>
                      <a:pt x="50663" y="300055"/>
                      <a:pt x="60124" y="247343"/>
                    </a:cubicBezTo>
                    <a:cubicBezTo>
                      <a:pt x="73640" y="168950"/>
                      <a:pt x="68234" y="48658"/>
                      <a:pt x="110134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01;p23"/>
              <p:cNvSpPr/>
              <p:nvPr/>
            </p:nvSpPr>
            <p:spPr>
              <a:xfrm>
                <a:off x="5465375" y="5263120"/>
                <a:ext cx="135427" cy="240584"/>
              </a:xfrm>
              <a:custGeom>
                <a:rect b="b" l="l" r="r" t="t"/>
                <a:pathLst>
                  <a:path extrusionOk="0" h="240584" w="135427">
                    <a:moveTo>
                      <a:pt x="125629" y="137863"/>
                    </a:moveTo>
                    <a:cubicBezTo>
                      <a:pt x="104003" y="86502"/>
                      <a:pt x="63455" y="90557"/>
                      <a:pt x="62104" y="66228"/>
                    </a:cubicBezTo>
                    <a:cubicBezTo>
                      <a:pt x="60752" y="50009"/>
                      <a:pt x="63455" y="22977"/>
                      <a:pt x="59401" y="0"/>
                    </a:cubicBezTo>
                    <a:cubicBezTo>
                      <a:pt x="59401" y="13516"/>
                      <a:pt x="58049" y="25680"/>
                      <a:pt x="52643" y="36493"/>
                    </a:cubicBezTo>
                    <a:cubicBezTo>
                      <a:pt x="36423" y="64877"/>
                      <a:pt x="-18992" y="108128"/>
                      <a:pt x="6688" y="240585"/>
                    </a:cubicBezTo>
                    <a:lnTo>
                      <a:pt x="131035" y="240585"/>
                    </a:lnTo>
                    <a:cubicBezTo>
                      <a:pt x="135090" y="214904"/>
                      <a:pt x="140496" y="171653"/>
                      <a:pt x="125629" y="137863"/>
                    </a:cubicBez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02;p23"/>
              <p:cNvSpPr/>
              <p:nvPr/>
            </p:nvSpPr>
            <p:spPr>
              <a:xfrm>
                <a:off x="5195614" y="5038679"/>
                <a:ext cx="336069" cy="496112"/>
              </a:xfrm>
              <a:custGeom>
                <a:rect b="b" l="l" r="r" t="t"/>
                <a:pathLst>
                  <a:path extrusionOk="0" h="496112" w="336069">
                    <a:moveTo>
                      <a:pt x="326459" y="465026"/>
                    </a:moveTo>
                    <a:cubicBezTo>
                      <a:pt x="326459" y="465026"/>
                      <a:pt x="348084" y="392039"/>
                      <a:pt x="326459" y="340679"/>
                    </a:cubicBezTo>
                    <a:cubicBezTo>
                      <a:pt x="304833" y="289318"/>
                      <a:pt x="264285" y="293373"/>
                      <a:pt x="262933" y="269044"/>
                    </a:cubicBezTo>
                    <a:cubicBezTo>
                      <a:pt x="260230" y="244715"/>
                      <a:pt x="269691" y="192003"/>
                      <a:pt x="245363" y="171729"/>
                    </a:cubicBezTo>
                    <a:cubicBezTo>
                      <a:pt x="219682" y="151455"/>
                      <a:pt x="185892" y="144697"/>
                      <a:pt x="165618" y="119017"/>
                    </a:cubicBezTo>
                    <a:cubicBezTo>
                      <a:pt x="145344" y="91985"/>
                      <a:pt x="83171" y="-18846"/>
                      <a:pt x="22349" y="2779"/>
                    </a:cubicBezTo>
                    <a:cubicBezTo>
                      <a:pt x="-39825" y="24405"/>
                      <a:pt x="48029" y="148752"/>
                      <a:pt x="42623" y="190651"/>
                    </a:cubicBezTo>
                    <a:cubicBezTo>
                      <a:pt x="37216" y="231199"/>
                      <a:pt x="25052" y="279857"/>
                      <a:pt x="66952" y="313647"/>
                    </a:cubicBezTo>
                    <a:cubicBezTo>
                      <a:pt x="108851" y="347437"/>
                      <a:pt x="115609" y="351491"/>
                      <a:pt x="115609" y="387985"/>
                    </a:cubicBezTo>
                    <a:cubicBezTo>
                      <a:pt x="115609" y="425829"/>
                      <a:pt x="169673" y="462323"/>
                      <a:pt x="216979" y="496112"/>
                    </a:cubicBezTo>
                    <a:lnTo>
                      <a:pt x="326459" y="465026"/>
                    </a:lnTo>
                    <a:close/>
                  </a:path>
                </a:pathLst>
              </a:custGeom>
              <a:solidFill>
                <a:srgbClr val="38856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23"/>
              <p:cNvSpPr/>
              <p:nvPr/>
            </p:nvSpPr>
            <p:spPr>
              <a:xfrm>
                <a:off x="5257160" y="5107687"/>
                <a:ext cx="229771" cy="413588"/>
              </a:xfrm>
              <a:custGeom>
                <a:rect b="b" l="l" r="r" t="t"/>
                <a:pathLst>
                  <a:path extrusionOk="0" h="413588" w="229771">
                    <a:moveTo>
                      <a:pt x="202740" y="413589"/>
                    </a:moveTo>
                    <a:lnTo>
                      <a:pt x="229772" y="405479"/>
                    </a:lnTo>
                    <a:cubicBezTo>
                      <a:pt x="113534" y="124347"/>
                      <a:pt x="0" y="0"/>
                      <a:pt x="0" y="0"/>
                    </a:cubicBezTo>
                    <a:cubicBezTo>
                      <a:pt x="109479" y="202740"/>
                      <a:pt x="178411" y="356822"/>
                      <a:pt x="202740" y="413589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23"/>
              <p:cNvSpPr/>
              <p:nvPr/>
            </p:nvSpPr>
            <p:spPr>
              <a:xfrm>
                <a:off x="5335552" y="5495595"/>
                <a:ext cx="335196" cy="314922"/>
              </a:xfrm>
              <a:custGeom>
                <a:rect b="b" l="l" r="r" t="t"/>
                <a:pathLst>
                  <a:path extrusionOk="0" h="314922" w="335196">
                    <a:moveTo>
                      <a:pt x="296000" y="314922"/>
                    </a:moveTo>
                    <a:lnTo>
                      <a:pt x="39196" y="314922"/>
                    </a:lnTo>
                    <a:cubicBezTo>
                      <a:pt x="17571" y="314922"/>
                      <a:pt x="0" y="297351"/>
                      <a:pt x="0" y="275726"/>
                    </a:cubicBezTo>
                    <a:lnTo>
                      <a:pt x="0" y="0"/>
                    </a:lnTo>
                    <a:lnTo>
                      <a:pt x="335196" y="0"/>
                    </a:lnTo>
                    <a:lnTo>
                      <a:pt x="335196" y="275726"/>
                    </a:lnTo>
                    <a:cubicBezTo>
                      <a:pt x="335196" y="297351"/>
                      <a:pt x="317625" y="314922"/>
                      <a:pt x="296000" y="314922"/>
                    </a:cubicBezTo>
                    <a:close/>
                  </a:path>
                </a:pathLst>
              </a:custGeom>
              <a:solidFill>
                <a:srgbClr val="63829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23"/>
              <p:cNvSpPr/>
              <p:nvPr/>
            </p:nvSpPr>
            <p:spPr>
              <a:xfrm>
                <a:off x="5335552" y="5495595"/>
                <a:ext cx="336547" cy="122995"/>
              </a:xfrm>
              <a:custGeom>
                <a:rect b="b" l="l" r="r" t="t"/>
                <a:pathLst>
                  <a:path extrusionOk="0" h="122995" w="336547">
                    <a:moveTo>
                      <a:pt x="0" y="48658"/>
                    </a:moveTo>
                    <a:cubicBezTo>
                      <a:pt x="10813" y="52712"/>
                      <a:pt x="25680" y="56767"/>
                      <a:pt x="51361" y="56767"/>
                    </a:cubicBezTo>
                    <a:cubicBezTo>
                      <a:pt x="128402" y="58119"/>
                      <a:pt x="186521" y="40548"/>
                      <a:pt x="241936" y="74338"/>
                    </a:cubicBezTo>
                    <a:cubicBezTo>
                      <a:pt x="270320" y="91908"/>
                      <a:pt x="306813" y="109479"/>
                      <a:pt x="336548" y="122995"/>
                    </a:cubicBezTo>
                    <a:lnTo>
                      <a:pt x="336548" y="0"/>
                    </a:lnTo>
                    <a:lnTo>
                      <a:pt x="0" y="0"/>
                    </a:lnTo>
                    <a:lnTo>
                      <a:pt x="0" y="48658"/>
                    </a:ln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06" name="Google Shape;306;p23"/>
          <p:cNvGrpSpPr/>
          <p:nvPr/>
        </p:nvGrpSpPr>
        <p:grpSpPr>
          <a:xfrm>
            <a:off x="577393" y="3508446"/>
            <a:ext cx="142615" cy="164525"/>
            <a:chOff x="4715852" y="3593294"/>
            <a:chExt cx="316781" cy="288438"/>
          </a:xfrm>
        </p:grpSpPr>
        <p:sp>
          <p:nvSpPr>
            <p:cNvPr id="307" name="Google Shape;307;p23"/>
            <p:cNvSpPr/>
            <p:nvPr/>
          </p:nvSpPr>
          <p:spPr>
            <a:xfrm>
              <a:off x="4805986" y="3712299"/>
              <a:ext cx="59085" cy="164528"/>
            </a:xfrm>
            <a:custGeom>
              <a:rect b="b" l="l" r="r" t="t"/>
              <a:pathLst>
                <a:path extrusionOk="0" h="219371" w="78780">
                  <a:moveTo>
                    <a:pt x="0" y="219372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219372"/>
                  </a:lnTo>
                  <a:lnTo>
                    <a:pt x="0" y="219372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4728136" y="3663276"/>
              <a:ext cx="59085" cy="213470"/>
            </a:xfrm>
            <a:custGeom>
              <a:rect b="b" l="l" r="r" t="t"/>
              <a:pathLst>
                <a:path extrusionOk="0" h="284627" w="78780">
                  <a:moveTo>
                    <a:pt x="0" y="284627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284627"/>
                  </a:lnTo>
                  <a:lnTo>
                    <a:pt x="0" y="284627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4961686" y="3810344"/>
              <a:ext cx="59085" cy="66644"/>
            </a:xfrm>
            <a:custGeom>
              <a:rect b="b" l="l" r="r" t="t"/>
              <a:pathLst>
                <a:path extrusionOk="0" h="88859" w="78780">
                  <a:moveTo>
                    <a:pt x="0" y="88859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2"/>
                    <a:pt x="78781" y="10326"/>
                  </a:cubicBezTo>
                  <a:lnTo>
                    <a:pt x="78781" y="88859"/>
                  </a:lnTo>
                  <a:lnTo>
                    <a:pt x="0" y="88859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4883836" y="3761322"/>
              <a:ext cx="59085" cy="115586"/>
            </a:xfrm>
            <a:custGeom>
              <a:rect b="b" l="l" r="r" t="t"/>
              <a:pathLst>
                <a:path extrusionOk="0" h="154114" w="78780">
                  <a:moveTo>
                    <a:pt x="0" y="154115"/>
                  </a:moveTo>
                  <a:lnTo>
                    <a:pt x="0" y="10326"/>
                  </a:lnTo>
                  <a:cubicBezTo>
                    <a:pt x="0" y="4623"/>
                    <a:pt x="4623" y="0"/>
                    <a:pt x="10326" y="0"/>
                  </a:cubicBezTo>
                  <a:lnTo>
                    <a:pt x="68455" y="0"/>
                  </a:lnTo>
                  <a:cubicBezTo>
                    <a:pt x="74158" y="0"/>
                    <a:pt x="78781" y="4623"/>
                    <a:pt x="78781" y="10326"/>
                  </a:cubicBezTo>
                  <a:lnTo>
                    <a:pt x="78781" y="154115"/>
                  </a:lnTo>
                  <a:lnTo>
                    <a:pt x="0" y="154115"/>
                  </a:lnTo>
                  <a:close/>
                </a:path>
              </a:pathLst>
            </a:custGeom>
            <a:solidFill>
              <a:srgbClr val="F86C6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4750104" y="3593294"/>
              <a:ext cx="248388" cy="167752"/>
            </a:xfrm>
            <a:custGeom>
              <a:rect b="b" l="l" r="r" t="t"/>
              <a:pathLst>
                <a:path extrusionOk="0" h="223669" w="331184">
                  <a:moveTo>
                    <a:pt x="327374" y="222906"/>
                  </a:moveTo>
                  <a:lnTo>
                    <a:pt x="291823" y="223668"/>
                  </a:lnTo>
                  <a:cubicBezTo>
                    <a:pt x="288686" y="223736"/>
                    <a:pt x="286765" y="220253"/>
                    <a:pt x="288493" y="217636"/>
                  </a:cubicBezTo>
                  <a:lnTo>
                    <a:pt x="294971" y="207826"/>
                  </a:lnTo>
                  <a:lnTo>
                    <a:pt x="3804" y="15541"/>
                  </a:lnTo>
                  <a:cubicBezTo>
                    <a:pt x="-100" y="12963"/>
                    <a:pt x="-1175" y="7708"/>
                    <a:pt x="1403" y="3804"/>
                  </a:cubicBezTo>
                  <a:cubicBezTo>
                    <a:pt x="3981" y="-100"/>
                    <a:pt x="9236" y="-1175"/>
                    <a:pt x="13140" y="1403"/>
                  </a:cubicBezTo>
                  <a:lnTo>
                    <a:pt x="304309" y="193688"/>
                  </a:lnTo>
                  <a:lnTo>
                    <a:pt x="310787" y="183878"/>
                  </a:lnTo>
                  <a:cubicBezTo>
                    <a:pt x="312516" y="181260"/>
                    <a:pt x="316473" y="181660"/>
                    <a:pt x="317643" y="184571"/>
                  </a:cubicBezTo>
                  <a:lnTo>
                    <a:pt x="330901" y="217566"/>
                  </a:lnTo>
                  <a:cubicBezTo>
                    <a:pt x="331914" y="220089"/>
                    <a:pt x="330093" y="222847"/>
                    <a:pt x="327374" y="222906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4805986" y="3712300"/>
              <a:ext cx="26306" cy="164528"/>
            </a:xfrm>
            <a:custGeom>
              <a:rect b="b" l="l" r="r" t="t"/>
              <a:pathLst>
                <a:path extrusionOk="0" h="219371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219372"/>
                  </a:lnTo>
                  <a:lnTo>
                    <a:pt x="24750" y="219372"/>
                  </a:lnTo>
                  <a:lnTo>
                    <a:pt x="24750" y="10325"/>
                  </a:lnTo>
                  <a:cubicBezTo>
                    <a:pt x="24751" y="4622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4728136" y="3663276"/>
              <a:ext cx="26306" cy="213470"/>
            </a:xfrm>
            <a:custGeom>
              <a:rect b="b" l="l" r="r" t="t"/>
              <a:pathLst>
                <a:path extrusionOk="0" h="284627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284627"/>
                  </a:lnTo>
                  <a:lnTo>
                    <a:pt x="24750" y="284627"/>
                  </a:lnTo>
                  <a:lnTo>
                    <a:pt x="24750" y="10326"/>
                  </a:lnTo>
                  <a:cubicBezTo>
                    <a:pt x="24750" y="4623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4961686" y="3810345"/>
              <a:ext cx="26306" cy="66644"/>
            </a:xfrm>
            <a:custGeom>
              <a:rect b="b" l="l" r="r" t="t"/>
              <a:pathLst>
                <a:path extrusionOk="0" h="88859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88859"/>
                  </a:lnTo>
                  <a:lnTo>
                    <a:pt x="24750" y="88859"/>
                  </a:lnTo>
                  <a:lnTo>
                    <a:pt x="24750" y="10326"/>
                  </a:lnTo>
                  <a:cubicBezTo>
                    <a:pt x="24750" y="4622"/>
                    <a:pt x="29373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4883836" y="3761322"/>
              <a:ext cx="26306" cy="115586"/>
            </a:xfrm>
            <a:custGeom>
              <a:rect b="b" l="l" r="r" t="t"/>
              <a:pathLst>
                <a:path extrusionOk="0" h="154114" w="35075">
                  <a:moveTo>
                    <a:pt x="35076" y="0"/>
                  </a:moveTo>
                  <a:lnTo>
                    <a:pt x="10326" y="0"/>
                  </a:lnTo>
                  <a:cubicBezTo>
                    <a:pt x="4623" y="0"/>
                    <a:pt x="0" y="4623"/>
                    <a:pt x="0" y="10326"/>
                  </a:cubicBezTo>
                  <a:lnTo>
                    <a:pt x="0" y="154115"/>
                  </a:lnTo>
                  <a:lnTo>
                    <a:pt x="24750" y="154115"/>
                  </a:lnTo>
                  <a:lnTo>
                    <a:pt x="24750" y="10326"/>
                  </a:lnTo>
                  <a:cubicBezTo>
                    <a:pt x="24750" y="4623"/>
                    <a:pt x="29372" y="0"/>
                    <a:pt x="35076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4715852" y="3872451"/>
              <a:ext cx="316781" cy="9281"/>
            </a:xfrm>
            <a:custGeom>
              <a:rect b="b" l="l" r="r" t="t"/>
              <a:pathLst>
                <a:path extrusionOk="0" h="12375" w="422374">
                  <a:moveTo>
                    <a:pt x="416187" y="12375"/>
                  </a:moveTo>
                  <a:lnTo>
                    <a:pt x="6188" y="12375"/>
                  </a:lnTo>
                  <a:cubicBezTo>
                    <a:pt x="2770" y="12375"/>
                    <a:pt x="0" y="9605"/>
                    <a:pt x="0" y="6188"/>
                  </a:cubicBezTo>
                  <a:cubicBezTo>
                    <a:pt x="0" y="2770"/>
                    <a:pt x="2770" y="0"/>
                    <a:pt x="6188" y="0"/>
                  </a:cubicBezTo>
                  <a:lnTo>
                    <a:pt x="416187" y="0"/>
                  </a:lnTo>
                  <a:cubicBezTo>
                    <a:pt x="419604" y="0"/>
                    <a:pt x="422374" y="2770"/>
                    <a:pt x="422374" y="6188"/>
                  </a:cubicBezTo>
                  <a:cubicBezTo>
                    <a:pt x="422374" y="9605"/>
                    <a:pt x="419604" y="12375"/>
                    <a:pt x="416187" y="1237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7" name="Google Shape;317;p23"/>
          <p:cNvSpPr/>
          <p:nvPr/>
        </p:nvSpPr>
        <p:spPr>
          <a:xfrm>
            <a:off x="121300" y="615850"/>
            <a:ext cx="580500" cy="444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8" name="Google Shape;3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304" y="526675"/>
            <a:ext cx="714300" cy="498541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4"/>
          <p:cNvSpPr txBox="1"/>
          <p:nvPr>
            <p:ph type="title"/>
          </p:nvPr>
        </p:nvSpPr>
        <p:spPr>
          <a:xfrm>
            <a:off x="631925" y="435425"/>
            <a:ext cx="4740300" cy="365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>
                <a:solidFill>
                  <a:srgbClr val="0D0D0D"/>
                </a:solidFill>
                <a:highlight>
                  <a:srgbClr val="FFFFFF"/>
                </a:highlight>
              </a:rPr>
              <a:t>We propose </a:t>
            </a:r>
            <a:endParaRPr b="0" sz="2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a solution which assists companies in </a:t>
            </a:r>
            <a:r>
              <a:rPr b="0" lang="en" sz="2000">
                <a:solidFill>
                  <a:srgbClr val="0D0D0D"/>
                </a:solidFill>
                <a:highlight>
                  <a:schemeClr val="lt2"/>
                </a:highlight>
                <a:latin typeface="Nunito"/>
                <a:ea typeface="Nunito"/>
                <a:cs typeface="Nunito"/>
                <a:sym typeface="Nunito"/>
              </a:rPr>
              <a:t>evaluating their generative AI models using Mistral </a:t>
            </a:r>
            <a:endParaRPr b="0" sz="2000">
              <a:solidFill>
                <a:srgbClr val="0D0D0D"/>
              </a:solidFill>
              <a:highlight>
                <a:schemeClr val="lt2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>
                <a:solidFill>
                  <a:srgbClr val="0D0D0D"/>
                </a:solidFill>
                <a:highlight>
                  <a:srgbClr val="FFFFFF"/>
                </a:highlight>
              </a:rPr>
              <a:t>Our </a:t>
            </a:r>
            <a:r>
              <a:rPr b="0" lang="en" sz="2200">
                <a:solidFill>
                  <a:srgbClr val="0D0D0D"/>
                </a:solidFill>
                <a:highlight>
                  <a:schemeClr val="accent1"/>
                </a:highlight>
              </a:rPr>
              <a:t>demo</a:t>
            </a:r>
            <a:endParaRPr b="0" sz="2200">
              <a:solidFill>
                <a:srgbClr val="0D0D0D"/>
              </a:solidFill>
              <a:highlight>
                <a:schemeClr val="accen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is designed for an AI Assistant </a:t>
            </a:r>
            <a:r>
              <a:rPr b="0" lang="en" sz="2000">
                <a:solidFill>
                  <a:srgbClr val="0D0D0D"/>
                </a:solidFill>
                <a:highlight>
                  <a:srgbClr val="FFF2CC"/>
                </a:highlight>
                <a:latin typeface="Nunito"/>
                <a:ea typeface="Nunito"/>
                <a:cs typeface="Nunito"/>
                <a:sym typeface="Nunito"/>
              </a:rPr>
              <a:t>for any type of application</a:t>
            </a:r>
            <a:r>
              <a:rPr b="0" lang="en" sz="20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 (Travel,  Mental Health </a:t>
            </a:r>
            <a:r>
              <a:rPr b="0" lang="en" sz="20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Assistant</a:t>
            </a:r>
            <a:r>
              <a:rPr b="0" lang="en" sz="2000">
                <a:solidFill>
                  <a:srgbClr val="0D0D0D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, etc)</a:t>
            </a:r>
            <a:endParaRPr b="0" sz="2000">
              <a:solidFill>
                <a:srgbClr val="0D0D0D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24" name="Google Shape;324;p24"/>
          <p:cNvCxnSpPr/>
          <p:nvPr/>
        </p:nvCxnSpPr>
        <p:spPr>
          <a:xfrm>
            <a:off x="714302" y="4474594"/>
            <a:ext cx="8457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25" name="Google Shape;325;p24"/>
          <p:cNvGrpSpPr/>
          <p:nvPr/>
        </p:nvGrpSpPr>
        <p:grpSpPr>
          <a:xfrm>
            <a:off x="5279054" y="1108798"/>
            <a:ext cx="3525436" cy="3192888"/>
            <a:chOff x="529067" y="2289318"/>
            <a:chExt cx="2369563" cy="2123919"/>
          </a:xfrm>
        </p:grpSpPr>
        <p:sp>
          <p:nvSpPr>
            <p:cNvPr id="326" name="Google Shape;326;p24"/>
            <p:cNvSpPr/>
            <p:nvPr/>
          </p:nvSpPr>
          <p:spPr>
            <a:xfrm rot="10800000">
              <a:off x="1021830" y="2289318"/>
              <a:ext cx="1876800" cy="1876800"/>
            </a:xfrm>
            <a:prstGeom prst="round2DiagRect">
              <a:avLst>
                <a:gd fmla="val 8970" name="adj1"/>
                <a:gd fmla="val 0" name="adj2"/>
              </a:avLst>
            </a:prstGeom>
            <a:solidFill>
              <a:srgbClr val="F8BF5C">
                <a:alpha val="29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iro"/>
                <a:ea typeface="Cairo"/>
                <a:cs typeface="Cairo"/>
                <a:sym typeface="Cairo"/>
              </a:endParaRPr>
            </a:p>
          </p:txBody>
        </p:sp>
        <p:grpSp>
          <p:nvGrpSpPr>
            <p:cNvPr id="327" name="Google Shape;327;p24"/>
            <p:cNvGrpSpPr/>
            <p:nvPr/>
          </p:nvGrpSpPr>
          <p:grpSpPr>
            <a:xfrm>
              <a:off x="529067" y="2352782"/>
              <a:ext cx="2311680" cy="2060455"/>
              <a:chOff x="3426994" y="861001"/>
              <a:chExt cx="2420101" cy="2157093"/>
            </a:xfrm>
          </p:grpSpPr>
          <p:grpSp>
            <p:nvGrpSpPr>
              <p:cNvPr id="328" name="Google Shape;328;p24"/>
              <p:cNvGrpSpPr/>
              <p:nvPr/>
            </p:nvGrpSpPr>
            <p:grpSpPr>
              <a:xfrm>
                <a:off x="4455535" y="922844"/>
                <a:ext cx="1391560" cy="2006667"/>
                <a:chOff x="4455535" y="922844"/>
                <a:chExt cx="1391560" cy="2006667"/>
              </a:xfrm>
            </p:grpSpPr>
            <p:grpSp>
              <p:nvGrpSpPr>
                <p:cNvPr id="329" name="Google Shape;329;p24"/>
                <p:cNvGrpSpPr/>
                <p:nvPr/>
              </p:nvGrpSpPr>
              <p:grpSpPr>
                <a:xfrm>
                  <a:off x="4575785" y="1856777"/>
                  <a:ext cx="1151058" cy="1072734"/>
                  <a:chOff x="4575785" y="1856777"/>
                  <a:chExt cx="1151058" cy="1072734"/>
                </a:xfrm>
              </p:grpSpPr>
              <p:sp>
                <p:nvSpPr>
                  <p:cNvPr id="330" name="Google Shape;330;p24"/>
                  <p:cNvSpPr/>
                  <p:nvPr/>
                </p:nvSpPr>
                <p:spPr>
                  <a:xfrm>
                    <a:off x="4575785" y="1856777"/>
                    <a:ext cx="295496" cy="1072734"/>
                  </a:xfrm>
                  <a:custGeom>
                    <a:rect b="b" l="l" r="r" t="t"/>
                    <a:pathLst>
                      <a:path extrusionOk="0" h="1072734" w="295496">
                        <a:moveTo>
                          <a:pt x="206981" y="0"/>
                        </a:moveTo>
                        <a:cubicBezTo>
                          <a:pt x="201974" y="25866"/>
                          <a:pt x="201327" y="25801"/>
                          <a:pt x="196270" y="51960"/>
                        </a:cubicBezTo>
                        <a:cubicBezTo>
                          <a:pt x="191187" y="78249"/>
                          <a:pt x="192249" y="78703"/>
                          <a:pt x="187167" y="104992"/>
                        </a:cubicBezTo>
                        <a:cubicBezTo>
                          <a:pt x="182083" y="131290"/>
                          <a:pt x="181999" y="131253"/>
                          <a:pt x="176916" y="157552"/>
                        </a:cubicBezTo>
                        <a:cubicBezTo>
                          <a:pt x="171833" y="183841"/>
                          <a:pt x="172128" y="183966"/>
                          <a:pt x="167045" y="210254"/>
                        </a:cubicBezTo>
                        <a:cubicBezTo>
                          <a:pt x="161964" y="236536"/>
                          <a:pt x="162396" y="236720"/>
                          <a:pt x="157315" y="263002"/>
                        </a:cubicBezTo>
                        <a:cubicBezTo>
                          <a:pt x="152232" y="289292"/>
                          <a:pt x="151356" y="288919"/>
                          <a:pt x="146274" y="315209"/>
                        </a:cubicBezTo>
                        <a:cubicBezTo>
                          <a:pt x="141193" y="341499"/>
                          <a:pt x="140970" y="341403"/>
                          <a:pt x="135888" y="367693"/>
                        </a:cubicBezTo>
                        <a:cubicBezTo>
                          <a:pt x="130805" y="393980"/>
                          <a:pt x="132054" y="394514"/>
                          <a:pt x="126972" y="420799"/>
                        </a:cubicBezTo>
                        <a:cubicBezTo>
                          <a:pt x="121889" y="447092"/>
                          <a:pt x="120170" y="446357"/>
                          <a:pt x="115087" y="472648"/>
                        </a:cubicBezTo>
                        <a:cubicBezTo>
                          <a:pt x="110006" y="498936"/>
                          <a:pt x="111109" y="499406"/>
                          <a:pt x="106026" y="525694"/>
                        </a:cubicBezTo>
                        <a:cubicBezTo>
                          <a:pt x="100946" y="551978"/>
                          <a:pt x="99521" y="551370"/>
                          <a:pt x="94440" y="577654"/>
                        </a:cubicBezTo>
                        <a:cubicBezTo>
                          <a:pt x="89359" y="603938"/>
                          <a:pt x="89559" y="604022"/>
                          <a:pt x="84477" y="630306"/>
                        </a:cubicBezTo>
                        <a:cubicBezTo>
                          <a:pt x="79395" y="656594"/>
                          <a:pt x="79573" y="656670"/>
                          <a:pt x="74491" y="682957"/>
                        </a:cubicBezTo>
                        <a:cubicBezTo>
                          <a:pt x="69411" y="709240"/>
                          <a:pt x="70346" y="709641"/>
                          <a:pt x="65266" y="735924"/>
                        </a:cubicBezTo>
                        <a:cubicBezTo>
                          <a:pt x="60184" y="762201"/>
                          <a:pt x="59240" y="761798"/>
                          <a:pt x="54161" y="788074"/>
                        </a:cubicBezTo>
                        <a:cubicBezTo>
                          <a:pt x="49079" y="814360"/>
                          <a:pt x="49833" y="814682"/>
                          <a:pt x="44750" y="840967"/>
                        </a:cubicBezTo>
                        <a:cubicBezTo>
                          <a:pt x="39668" y="867253"/>
                          <a:pt x="39009" y="866972"/>
                          <a:pt x="33927" y="893258"/>
                        </a:cubicBezTo>
                        <a:cubicBezTo>
                          <a:pt x="28846" y="919542"/>
                          <a:pt x="28468" y="919381"/>
                          <a:pt x="23387" y="945667"/>
                        </a:cubicBezTo>
                        <a:cubicBezTo>
                          <a:pt x="18305" y="971950"/>
                          <a:pt x="18287" y="971943"/>
                          <a:pt x="13206" y="998227"/>
                        </a:cubicBezTo>
                        <a:cubicBezTo>
                          <a:pt x="8125" y="1024511"/>
                          <a:pt x="9577" y="1025134"/>
                          <a:pt x="4496" y="1051419"/>
                        </a:cubicBezTo>
                        <a:cubicBezTo>
                          <a:pt x="2565" y="1061411"/>
                          <a:pt x="1213" y="1067534"/>
                          <a:pt x="0" y="1072735"/>
                        </a:cubicBezTo>
                        <a:lnTo>
                          <a:pt x="88521" y="1072735"/>
                        </a:lnTo>
                        <a:cubicBezTo>
                          <a:pt x="90793" y="1065777"/>
                          <a:pt x="92607" y="1058678"/>
                          <a:pt x="93951" y="1051484"/>
                        </a:cubicBezTo>
                        <a:cubicBezTo>
                          <a:pt x="99034" y="1025194"/>
                          <a:pt x="98771" y="1025081"/>
                          <a:pt x="103853" y="998791"/>
                        </a:cubicBezTo>
                        <a:cubicBezTo>
                          <a:pt x="108937" y="972495"/>
                          <a:pt x="107373" y="971826"/>
                          <a:pt x="112457" y="945528"/>
                        </a:cubicBezTo>
                        <a:cubicBezTo>
                          <a:pt x="117538" y="919241"/>
                          <a:pt x="119466" y="920064"/>
                          <a:pt x="124548" y="893774"/>
                        </a:cubicBezTo>
                        <a:cubicBezTo>
                          <a:pt x="129630" y="867492"/>
                          <a:pt x="128808" y="867142"/>
                          <a:pt x="133888" y="840860"/>
                        </a:cubicBezTo>
                        <a:cubicBezTo>
                          <a:pt x="138971" y="814570"/>
                          <a:pt x="139918" y="814974"/>
                          <a:pt x="145000" y="788684"/>
                        </a:cubicBezTo>
                        <a:cubicBezTo>
                          <a:pt x="150083" y="762394"/>
                          <a:pt x="148591" y="761757"/>
                          <a:pt x="153674" y="735468"/>
                        </a:cubicBezTo>
                        <a:cubicBezTo>
                          <a:pt x="158755" y="709182"/>
                          <a:pt x="158573" y="709104"/>
                          <a:pt x="163654" y="682817"/>
                        </a:cubicBezTo>
                        <a:cubicBezTo>
                          <a:pt x="168737" y="656525"/>
                          <a:pt x="168738" y="656526"/>
                          <a:pt x="173821" y="630235"/>
                        </a:cubicBezTo>
                        <a:cubicBezTo>
                          <a:pt x="178903" y="603947"/>
                          <a:pt x="180403" y="604589"/>
                          <a:pt x="185486" y="578301"/>
                        </a:cubicBezTo>
                        <a:cubicBezTo>
                          <a:pt x="190567" y="552017"/>
                          <a:pt x="190123" y="551827"/>
                          <a:pt x="195204" y="525543"/>
                        </a:cubicBezTo>
                        <a:cubicBezTo>
                          <a:pt x="200286" y="499259"/>
                          <a:pt x="200010" y="499142"/>
                          <a:pt x="205091" y="472858"/>
                        </a:cubicBezTo>
                        <a:cubicBezTo>
                          <a:pt x="210174" y="446570"/>
                          <a:pt x="210206" y="446584"/>
                          <a:pt x="215288" y="420297"/>
                        </a:cubicBezTo>
                        <a:cubicBezTo>
                          <a:pt x="220369" y="394012"/>
                          <a:pt x="220940" y="394257"/>
                          <a:pt x="226021" y="367974"/>
                        </a:cubicBezTo>
                        <a:cubicBezTo>
                          <a:pt x="231101" y="341698"/>
                          <a:pt x="230357" y="341381"/>
                          <a:pt x="235437" y="315104"/>
                        </a:cubicBezTo>
                        <a:cubicBezTo>
                          <a:pt x="240518" y="288817"/>
                          <a:pt x="241296" y="289149"/>
                          <a:pt x="246378" y="262862"/>
                        </a:cubicBezTo>
                        <a:cubicBezTo>
                          <a:pt x="251459" y="236575"/>
                          <a:pt x="249621" y="235791"/>
                          <a:pt x="254704" y="209506"/>
                        </a:cubicBezTo>
                        <a:cubicBezTo>
                          <a:pt x="259784" y="183221"/>
                          <a:pt x="261480" y="183945"/>
                          <a:pt x="266562" y="157660"/>
                        </a:cubicBezTo>
                        <a:cubicBezTo>
                          <a:pt x="271643" y="131374"/>
                          <a:pt x="270623" y="130940"/>
                          <a:pt x="275704" y="104654"/>
                        </a:cubicBezTo>
                        <a:cubicBezTo>
                          <a:pt x="280785" y="78369"/>
                          <a:pt x="281707" y="78764"/>
                          <a:pt x="286789" y="52479"/>
                        </a:cubicBezTo>
                        <a:cubicBezTo>
                          <a:pt x="291822" y="26441"/>
                          <a:pt x="290583" y="25556"/>
                          <a:pt x="29549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4"/>
                  <p:cNvSpPr/>
                  <p:nvPr/>
                </p:nvSpPr>
                <p:spPr>
                  <a:xfrm>
                    <a:off x="5431348" y="1856777"/>
                    <a:ext cx="295495" cy="1072734"/>
                  </a:xfrm>
                  <a:custGeom>
                    <a:rect b="b" l="l" r="r" t="t"/>
                    <a:pathLst>
                      <a:path extrusionOk="0" h="1072734" w="295495">
                        <a:moveTo>
                          <a:pt x="88515" y="0"/>
                        </a:moveTo>
                        <a:cubicBezTo>
                          <a:pt x="93522" y="25866"/>
                          <a:pt x="94168" y="25801"/>
                          <a:pt x="99226" y="51960"/>
                        </a:cubicBezTo>
                        <a:cubicBezTo>
                          <a:pt x="104308" y="78249"/>
                          <a:pt x="103247" y="78703"/>
                          <a:pt x="108329" y="104992"/>
                        </a:cubicBezTo>
                        <a:cubicBezTo>
                          <a:pt x="113412" y="131290"/>
                          <a:pt x="113497" y="131253"/>
                          <a:pt x="118581" y="157552"/>
                        </a:cubicBezTo>
                        <a:cubicBezTo>
                          <a:pt x="123662" y="183841"/>
                          <a:pt x="123368" y="183966"/>
                          <a:pt x="128450" y="210254"/>
                        </a:cubicBezTo>
                        <a:cubicBezTo>
                          <a:pt x="133532" y="236536"/>
                          <a:pt x="133101" y="236720"/>
                          <a:pt x="138182" y="263002"/>
                        </a:cubicBezTo>
                        <a:cubicBezTo>
                          <a:pt x="143264" y="289292"/>
                          <a:pt x="144140" y="288919"/>
                          <a:pt x="149222" y="315209"/>
                        </a:cubicBezTo>
                        <a:cubicBezTo>
                          <a:pt x="154305" y="341499"/>
                          <a:pt x="154526" y="341403"/>
                          <a:pt x="159608" y="367693"/>
                        </a:cubicBezTo>
                        <a:cubicBezTo>
                          <a:pt x="164690" y="393980"/>
                          <a:pt x="163442" y="394514"/>
                          <a:pt x="168524" y="420799"/>
                        </a:cubicBezTo>
                        <a:cubicBezTo>
                          <a:pt x="173607" y="447092"/>
                          <a:pt x="175326" y="446357"/>
                          <a:pt x="180408" y="472648"/>
                        </a:cubicBezTo>
                        <a:cubicBezTo>
                          <a:pt x="185491" y="498936"/>
                          <a:pt x="184388" y="499406"/>
                          <a:pt x="189469" y="525694"/>
                        </a:cubicBezTo>
                        <a:cubicBezTo>
                          <a:pt x="194551" y="551978"/>
                          <a:pt x="195974" y="551370"/>
                          <a:pt x="201055" y="577654"/>
                        </a:cubicBezTo>
                        <a:cubicBezTo>
                          <a:pt x="206137" y="603938"/>
                          <a:pt x="205938" y="604022"/>
                          <a:pt x="211019" y="630306"/>
                        </a:cubicBezTo>
                        <a:cubicBezTo>
                          <a:pt x="216101" y="656594"/>
                          <a:pt x="215923" y="656670"/>
                          <a:pt x="221005" y="682957"/>
                        </a:cubicBezTo>
                        <a:cubicBezTo>
                          <a:pt x="226086" y="709240"/>
                          <a:pt x="225151" y="709641"/>
                          <a:pt x="230231" y="735924"/>
                        </a:cubicBezTo>
                        <a:cubicBezTo>
                          <a:pt x="235311" y="762201"/>
                          <a:pt x="236256" y="761798"/>
                          <a:pt x="241335" y="788074"/>
                        </a:cubicBezTo>
                        <a:cubicBezTo>
                          <a:pt x="246416" y="814360"/>
                          <a:pt x="245664" y="814682"/>
                          <a:pt x="250745" y="840967"/>
                        </a:cubicBezTo>
                        <a:cubicBezTo>
                          <a:pt x="255827" y="867253"/>
                          <a:pt x="256488" y="866972"/>
                          <a:pt x="261569" y="893258"/>
                        </a:cubicBezTo>
                        <a:cubicBezTo>
                          <a:pt x="266650" y="919542"/>
                          <a:pt x="267027" y="919381"/>
                          <a:pt x="272109" y="945667"/>
                        </a:cubicBezTo>
                        <a:cubicBezTo>
                          <a:pt x="277191" y="971950"/>
                          <a:pt x="277208" y="971943"/>
                          <a:pt x="282289" y="998227"/>
                        </a:cubicBezTo>
                        <a:cubicBezTo>
                          <a:pt x="287371" y="1024511"/>
                          <a:pt x="285918" y="1025134"/>
                          <a:pt x="291000" y="1051419"/>
                        </a:cubicBezTo>
                        <a:cubicBezTo>
                          <a:pt x="292932" y="1061411"/>
                          <a:pt x="294283" y="1067534"/>
                          <a:pt x="295495" y="1072735"/>
                        </a:cubicBezTo>
                        <a:lnTo>
                          <a:pt x="206976" y="1072735"/>
                        </a:lnTo>
                        <a:cubicBezTo>
                          <a:pt x="204703" y="1065778"/>
                          <a:pt x="202888" y="1058679"/>
                          <a:pt x="201544" y="1051484"/>
                        </a:cubicBezTo>
                        <a:cubicBezTo>
                          <a:pt x="196461" y="1025194"/>
                          <a:pt x="196726" y="1025081"/>
                          <a:pt x="191644" y="998791"/>
                        </a:cubicBezTo>
                        <a:cubicBezTo>
                          <a:pt x="186560" y="972495"/>
                          <a:pt x="188123" y="971826"/>
                          <a:pt x="183040" y="945528"/>
                        </a:cubicBezTo>
                        <a:cubicBezTo>
                          <a:pt x="177957" y="919241"/>
                          <a:pt x="176030" y="920064"/>
                          <a:pt x="170948" y="893774"/>
                        </a:cubicBezTo>
                        <a:cubicBezTo>
                          <a:pt x="165867" y="867492"/>
                          <a:pt x="166688" y="867142"/>
                          <a:pt x="161607" y="840860"/>
                        </a:cubicBezTo>
                        <a:cubicBezTo>
                          <a:pt x="156526" y="814570"/>
                          <a:pt x="155579" y="814974"/>
                          <a:pt x="150496" y="788684"/>
                        </a:cubicBezTo>
                        <a:cubicBezTo>
                          <a:pt x="145414" y="762394"/>
                          <a:pt x="146904" y="761757"/>
                          <a:pt x="141822" y="735468"/>
                        </a:cubicBezTo>
                        <a:cubicBezTo>
                          <a:pt x="136740" y="709182"/>
                          <a:pt x="136924" y="709104"/>
                          <a:pt x="131841" y="682817"/>
                        </a:cubicBezTo>
                        <a:cubicBezTo>
                          <a:pt x="126759" y="656525"/>
                          <a:pt x="126757" y="656526"/>
                          <a:pt x="121675" y="630235"/>
                        </a:cubicBezTo>
                        <a:cubicBezTo>
                          <a:pt x="116594" y="603947"/>
                          <a:pt x="115092" y="604589"/>
                          <a:pt x="110011" y="578301"/>
                        </a:cubicBezTo>
                        <a:cubicBezTo>
                          <a:pt x="104930" y="552017"/>
                          <a:pt x="105373" y="551827"/>
                          <a:pt x="100292" y="525543"/>
                        </a:cubicBezTo>
                        <a:cubicBezTo>
                          <a:pt x="95212" y="499259"/>
                          <a:pt x="95485" y="499142"/>
                          <a:pt x="90405" y="472858"/>
                        </a:cubicBezTo>
                        <a:cubicBezTo>
                          <a:pt x="85323" y="446570"/>
                          <a:pt x="85290" y="446584"/>
                          <a:pt x="80208" y="420297"/>
                        </a:cubicBezTo>
                        <a:cubicBezTo>
                          <a:pt x="75128" y="394012"/>
                          <a:pt x="74555" y="394257"/>
                          <a:pt x="69474" y="367974"/>
                        </a:cubicBezTo>
                        <a:cubicBezTo>
                          <a:pt x="64395" y="341698"/>
                          <a:pt x="65139" y="341381"/>
                          <a:pt x="60059" y="315104"/>
                        </a:cubicBezTo>
                        <a:cubicBezTo>
                          <a:pt x="54977" y="288817"/>
                          <a:pt x="54200" y="289149"/>
                          <a:pt x="49118" y="262862"/>
                        </a:cubicBezTo>
                        <a:cubicBezTo>
                          <a:pt x="44035" y="236575"/>
                          <a:pt x="45874" y="235791"/>
                          <a:pt x="40793" y="209506"/>
                        </a:cubicBezTo>
                        <a:cubicBezTo>
                          <a:pt x="35712" y="183221"/>
                          <a:pt x="34015" y="183945"/>
                          <a:pt x="28935" y="157660"/>
                        </a:cubicBezTo>
                        <a:cubicBezTo>
                          <a:pt x="23855" y="131374"/>
                          <a:pt x="24874" y="130940"/>
                          <a:pt x="19791" y="104654"/>
                        </a:cubicBezTo>
                        <a:cubicBezTo>
                          <a:pt x="14711" y="78370"/>
                          <a:pt x="13788" y="78764"/>
                          <a:pt x="8707" y="52479"/>
                        </a:cubicBezTo>
                        <a:cubicBezTo>
                          <a:pt x="3673" y="26441"/>
                          <a:pt x="4914" y="25556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2" name="Google Shape;332;p24"/>
                <p:cNvGrpSpPr/>
                <p:nvPr/>
              </p:nvGrpSpPr>
              <p:grpSpPr>
                <a:xfrm>
                  <a:off x="4748548" y="1856777"/>
                  <a:ext cx="820584" cy="260926"/>
                  <a:chOff x="4748548" y="1856777"/>
                  <a:chExt cx="820584" cy="260926"/>
                </a:xfrm>
              </p:grpSpPr>
              <p:sp>
                <p:nvSpPr>
                  <p:cNvPr id="333" name="Google Shape;333;p24"/>
                  <p:cNvSpPr/>
                  <p:nvPr/>
                </p:nvSpPr>
                <p:spPr>
                  <a:xfrm>
                    <a:off x="5431347" y="1856777"/>
                    <a:ext cx="137785" cy="260926"/>
                  </a:xfrm>
                  <a:custGeom>
                    <a:rect b="b" l="l" r="r" t="t"/>
                    <a:pathLst>
                      <a:path extrusionOk="0" h="260926" w="137785">
                        <a:moveTo>
                          <a:pt x="128452" y="210256"/>
                        </a:moveTo>
                        <a:cubicBezTo>
                          <a:pt x="123369" y="183966"/>
                          <a:pt x="123664" y="183841"/>
                          <a:pt x="118582" y="157551"/>
                        </a:cubicBezTo>
                        <a:cubicBezTo>
                          <a:pt x="113497" y="131253"/>
                          <a:pt x="113413" y="131290"/>
                          <a:pt x="108330" y="104992"/>
                        </a:cubicBezTo>
                        <a:cubicBezTo>
                          <a:pt x="103248" y="78703"/>
                          <a:pt x="104309" y="78249"/>
                          <a:pt x="99227" y="51960"/>
                        </a:cubicBezTo>
                        <a:cubicBezTo>
                          <a:pt x="94169" y="25801"/>
                          <a:pt x="93523" y="25866"/>
                          <a:pt x="88516" y="0"/>
                        </a:cubicBezTo>
                        <a:lnTo>
                          <a:pt x="0" y="0"/>
                        </a:lnTo>
                        <a:cubicBezTo>
                          <a:pt x="4914" y="25556"/>
                          <a:pt x="3674" y="26441"/>
                          <a:pt x="8708" y="52479"/>
                        </a:cubicBezTo>
                        <a:cubicBezTo>
                          <a:pt x="13789" y="78764"/>
                          <a:pt x="14711" y="78369"/>
                          <a:pt x="19792" y="104654"/>
                        </a:cubicBezTo>
                        <a:cubicBezTo>
                          <a:pt x="24874" y="130940"/>
                          <a:pt x="23855" y="131375"/>
                          <a:pt x="28935" y="157660"/>
                        </a:cubicBezTo>
                        <a:cubicBezTo>
                          <a:pt x="34015" y="183944"/>
                          <a:pt x="35713" y="183221"/>
                          <a:pt x="40794" y="209505"/>
                        </a:cubicBezTo>
                        <a:cubicBezTo>
                          <a:pt x="44239" y="227328"/>
                          <a:pt x="44533" y="233533"/>
                          <a:pt x="45931" y="243807"/>
                        </a:cubicBezTo>
                        <a:cubicBezTo>
                          <a:pt x="76506" y="249383"/>
                          <a:pt x="107461" y="255167"/>
                          <a:pt x="137785" y="260926"/>
                        </a:cubicBezTo>
                        <a:cubicBezTo>
                          <a:pt x="133165" y="236884"/>
                          <a:pt x="133381" y="235755"/>
                          <a:pt x="128452" y="210256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20130"/>
                    </a:srgbClr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4" name="Google Shape;334;p24"/>
                  <p:cNvSpPr/>
                  <p:nvPr/>
                </p:nvSpPr>
                <p:spPr>
                  <a:xfrm>
                    <a:off x="4748548" y="1856777"/>
                    <a:ext cx="122733" cy="183177"/>
                  </a:xfrm>
                  <a:custGeom>
                    <a:rect b="b" l="l" r="r" t="t"/>
                    <a:pathLst>
                      <a:path extrusionOk="0" h="183177" w="122733">
                        <a:moveTo>
                          <a:pt x="23506" y="51960"/>
                        </a:moveTo>
                        <a:cubicBezTo>
                          <a:pt x="18424" y="78249"/>
                          <a:pt x="19486" y="78703"/>
                          <a:pt x="14403" y="104992"/>
                        </a:cubicBezTo>
                        <a:cubicBezTo>
                          <a:pt x="9320" y="131290"/>
                          <a:pt x="9236" y="131253"/>
                          <a:pt x="4152" y="157551"/>
                        </a:cubicBezTo>
                        <a:cubicBezTo>
                          <a:pt x="2153" y="167893"/>
                          <a:pt x="990" y="174162"/>
                          <a:pt x="0" y="179592"/>
                        </a:cubicBezTo>
                        <a:cubicBezTo>
                          <a:pt x="25611" y="180606"/>
                          <a:pt x="55568" y="181817"/>
                          <a:pt x="87976" y="183177"/>
                        </a:cubicBezTo>
                        <a:cubicBezTo>
                          <a:pt x="89635" y="176917"/>
                          <a:pt x="91310" y="170532"/>
                          <a:pt x="93798" y="157660"/>
                        </a:cubicBezTo>
                        <a:cubicBezTo>
                          <a:pt x="98880" y="131375"/>
                          <a:pt x="97860" y="130940"/>
                          <a:pt x="102941" y="104654"/>
                        </a:cubicBezTo>
                        <a:cubicBezTo>
                          <a:pt x="108022" y="78369"/>
                          <a:pt x="108944" y="78764"/>
                          <a:pt x="114025" y="52479"/>
                        </a:cubicBezTo>
                        <a:cubicBezTo>
                          <a:pt x="119060" y="26441"/>
                          <a:pt x="117820" y="25556"/>
                          <a:pt x="122733" y="0"/>
                        </a:cubicBezTo>
                        <a:lnTo>
                          <a:pt x="34218" y="0"/>
                        </a:lnTo>
                        <a:cubicBezTo>
                          <a:pt x="29210" y="25866"/>
                          <a:pt x="28564" y="25801"/>
                          <a:pt x="23506" y="51960"/>
                        </a:cubicBezTo>
                        <a:close/>
                      </a:path>
                    </a:pathLst>
                  </a:custGeom>
                  <a:solidFill>
                    <a:srgbClr val="191919">
                      <a:alpha val="20130"/>
                    </a:srgbClr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35" name="Google Shape;335;p24"/>
                <p:cNvSpPr/>
                <p:nvPr/>
              </p:nvSpPr>
              <p:spPr>
                <a:xfrm>
                  <a:off x="4493926" y="922844"/>
                  <a:ext cx="1314776" cy="944863"/>
                </a:xfrm>
                <a:custGeom>
                  <a:rect b="b" l="l" r="r" t="t"/>
                  <a:pathLst>
                    <a:path extrusionOk="0" h="944863" w="1314776">
                      <a:moveTo>
                        <a:pt x="0" y="0"/>
                      </a:moveTo>
                      <a:lnTo>
                        <a:pt x="1314777" y="0"/>
                      </a:lnTo>
                      <a:lnTo>
                        <a:pt x="1314777" y="944864"/>
                      </a:lnTo>
                      <a:lnTo>
                        <a:pt x="0" y="944864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" name="Google Shape;336;p24"/>
                <p:cNvSpPr/>
                <p:nvPr/>
              </p:nvSpPr>
              <p:spPr>
                <a:xfrm>
                  <a:off x="4455535" y="1867708"/>
                  <a:ext cx="1391560" cy="82267"/>
                </a:xfrm>
                <a:custGeom>
                  <a:rect b="b" l="l" r="r" t="t"/>
                  <a:pathLst>
                    <a:path extrusionOk="0" h="82267" w="1391560">
                      <a:moveTo>
                        <a:pt x="0" y="0"/>
                      </a:moveTo>
                      <a:lnTo>
                        <a:pt x="1391560" y="0"/>
                      </a:lnTo>
                      <a:lnTo>
                        <a:pt x="1391560" y="82267"/>
                      </a:lnTo>
                      <a:lnTo>
                        <a:pt x="0" y="82267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37" name="Google Shape;337;p24"/>
                <p:cNvGrpSpPr/>
                <p:nvPr/>
              </p:nvGrpSpPr>
              <p:grpSpPr>
                <a:xfrm>
                  <a:off x="5233808" y="1277995"/>
                  <a:ext cx="468940" cy="469050"/>
                  <a:chOff x="5233808" y="1277995"/>
                  <a:chExt cx="468940" cy="469050"/>
                </a:xfrm>
              </p:grpSpPr>
              <p:sp>
                <p:nvSpPr>
                  <p:cNvPr id="338" name="Google Shape;338;p24"/>
                  <p:cNvSpPr/>
                  <p:nvPr/>
                </p:nvSpPr>
                <p:spPr>
                  <a:xfrm>
                    <a:off x="5233809" y="1278041"/>
                    <a:ext cx="468938" cy="468938"/>
                  </a:xfrm>
                  <a:custGeom>
                    <a:rect b="b" l="l" r="r" t="t"/>
                    <a:pathLst>
                      <a:path extrusionOk="0" h="468938" w="468938">
                        <a:moveTo>
                          <a:pt x="468939" y="234469"/>
                        </a:moveTo>
                        <a:cubicBezTo>
                          <a:pt x="468939" y="363963"/>
                          <a:pt x="363963" y="468939"/>
                          <a:pt x="234469" y="468939"/>
                        </a:cubicBezTo>
                        <a:cubicBezTo>
                          <a:pt x="104976" y="468939"/>
                          <a:pt x="0" y="363963"/>
                          <a:pt x="0" y="234469"/>
                        </a:cubicBezTo>
                        <a:cubicBezTo>
                          <a:pt x="0" y="104976"/>
                          <a:pt x="104976" y="0"/>
                          <a:pt x="234469" y="0"/>
                        </a:cubicBezTo>
                        <a:cubicBezTo>
                          <a:pt x="363963" y="0"/>
                          <a:pt x="468939" y="104976"/>
                          <a:pt x="468939" y="23446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4"/>
                  <p:cNvSpPr/>
                  <p:nvPr/>
                </p:nvSpPr>
                <p:spPr>
                  <a:xfrm>
                    <a:off x="5468279" y="1301311"/>
                    <a:ext cx="234469" cy="211200"/>
                  </a:xfrm>
                  <a:custGeom>
                    <a:rect b="b" l="l" r="r" t="t"/>
                    <a:pathLst>
                      <a:path extrusionOk="0" h="211200" w="234469">
                        <a:moveTo>
                          <a:pt x="101322" y="0"/>
                        </a:moveTo>
                        <a:lnTo>
                          <a:pt x="0" y="211200"/>
                        </a:lnTo>
                        <a:lnTo>
                          <a:pt x="234469" y="211200"/>
                        </a:lnTo>
                        <a:cubicBezTo>
                          <a:pt x="234427" y="121044"/>
                          <a:pt x="182649" y="38912"/>
                          <a:pt x="101322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4"/>
                  <p:cNvSpPr/>
                  <p:nvPr/>
                </p:nvSpPr>
                <p:spPr>
                  <a:xfrm>
                    <a:off x="5386986" y="1512511"/>
                    <a:ext cx="315762" cy="234534"/>
                  </a:xfrm>
                  <a:custGeom>
                    <a:rect b="b" l="l" r="r" t="t"/>
                    <a:pathLst>
                      <a:path extrusionOk="0" h="234534" w="315762">
                        <a:moveTo>
                          <a:pt x="81293" y="0"/>
                        </a:moveTo>
                        <a:lnTo>
                          <a:pt x="0" y="219695"/>
                        </a:lnTo>
                        <a:cubicBezTo>
                          <a:pt x="121040" y="264885"/>
                          <a:pt x="255797" y="203396"/>
                          <a:pt x="300986" y="82356"/>
                        </a:cubicBezTo>
                        <a:cubicBezTo>
                          <a:pt x="310821" y="56015"/>
                          <a:pt x="315826" y="28117"/>
                          <a:pt x="315762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1" name="Google Shape;341;p24"/>
                  <p:cNvSpPr/>
                  <p:nvPr/>
                </p:nvSpPr>
                <p:spPr>
                  <a:xfrm>
                    <a:off x="5233808" y="1404069"/>
                    <a:ext cx="234470" cy="192852"/>
                  </a:xfrm>
                  <a:custGeom>
                    <a:rect b="b" l="l" r="r" t="t"/>
                    <a:pathLst>
                      <a:path extrusionOk="0" h="192852" w="234470">
                        <a:moveTo>
                          <a:pt x="26700" y="0"/>
                        </a:moveTo>
                        <a:cubicBezTo>
                          <a:pt x="-4652" y="59690"/>
                          <a:pt x="-8585" y="130040"/>
                          <a:pt x="15918" y="192853"/>
                        </a:cubicBezTo>
                        <a:lnTo>
                          <a:pt x="234471" y="108442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2" name="Google Shape;342;p24"/>
                  <p:cNvSpPr/>
                  <p:nvPr/>
                </p:nvSpPr>
                <p:spPr>
                  <a:xfrm>
                    <a:off x="5260508" y="1277995"/>
                    <a:ext cx="309092" cy="234516"/>
                  </a:xfrm>
                  <a:custGeom>
                    <a:rect b="b" l="l" r="r" t="t"/>
                    <a:pathLst>
                      <a:path extrusionOk="0" h="234516" w="309092">
                        <a:moveTo>
                          <a:pt x="207771" y="234516"/>
                        </a:moveTo>
                        <a:lnTo>
                          <a:pt x="309093" y="23316"/>
                        </a:lnTo>
                        <a:cubicBezTo>
                          <a:pt x="195229" y="-31690"/>
                          <a:pt x="58266" y="13843"/>
                          <a:pt x="0" y="126074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3" name="Google Shape;343;p24"/>
                <p:cNvGrpSpPr/>
                <p:nvPr/>
              </p:nvGrpSpPr>
              <p:grpSpPr>
                <a:xfrm>
                  <a:off x="4570534" y="1490416"/>
                  <a:ext cx="379859" cy="257879"/>
                  <a:chOff x="4570534" y="1490416"/>
                  <a:chExt cx="379859" cy="257879"/>
                </a:xfrm>
              </p:grpSpPr>
              <p:sp>
                <p:nvSpPr>
                  <p:cNvPr id="344" name="Google Shape;344;p24"/>
                  <p:cNvSpPr/>
                  <p:nvPr/>
                </p:nvSpPr>
                <p:spPr>
                  <a:xfrm>
                    <a:off x="4570534" y="1490416"/>
                    <a:ext cx="379859" cy="3700"/>
                  </a:xfrm>
                  <a:custGeom>
                    <a:rect b="b" l="l" r="r" t="t"/>
                    <a:pathLst>
                      <a:path extrusionOk="0" h="3700" w="379859">
                        <a:moveTo>
                          <a:pt x="0" y="1737"/>
                        </a:moveTo>
                        <a:cubicBezTo>
                          <a:pt x="12089" y="559"/>
                          <a:pt x="24263" y="559"/>
                          <a:pt x="36352" y="1737"/>
                        </a:cubicBezTo>
                        <a:cubicBezTo>
                          <a:pt x="55670" y="2725"/>
                          <a:pt x="75033" y="2391"/>
                          <a:pt x="94306" y="739"/>
                        </a:cubicBezTo>
                        <a:cubicBezTo>
                          <a:pt x="112219" y="241"/>
                          <a:pt x="117488" y="2731"/>
                          <a:pt x="132240" y="2608"/>
                        </a:cubicBezTo>
                        <a:cubicBezTo>
                          <a:pt x="146992" y="2484"/>
                          <a:pt x="146992" y="2298"/>
                          <a:pt x="161215" y="1642"/>
                        </a:cubicBezTo>
                        <a:cubicBezTo>
                          <a:pt x="175439" y="988"/>
                          <a:pt x="182290" y="358"/>
                          <a:pt x="193881" y="673"/>
                        </a:cubicBezTo>
                        <a:cubicBezTo>
                          <a:pt x="205472" y="988"/>
                          <a:pt x="209687" y="5734"/>
                          <a:pt x="228126" y="2612"/>
                        </a:cubicBezTo>
                        <a:cubicBezTo>
                          <a:pt x="246566" y="-509"/>
                          <a:pt x="247619" y="4108"/>
                          <a:pt x="261317" y="3671"/>
                        </a:cubicBezTo>
                        <a:cubicBezTo>
                          <a:pt x="275016" y="3234"/>
                          <a:pt x="283446" y="1687"/>
                          <a:pt x="295564" y="589"/>
                        </a:cubicBezTo>
                        <a:cubicBezTo>
                          <a:pt x="307272" y="-159"/>
                          <a:pt x="319017" y="-159"/>
                          <a:pt x="330726" y="589"/>
                        </a:cubicBezTo>
                        <a:cubicBezTo>
                          <a:pt x="342453" y="989"/>
                          <a:pt x="379859" y="0"/>
                          <a:pt x="379859" y="0"/>
                        </a:cubicBez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4"/>
                  <p:cNvSpPr/>
                  <p:nvPr/>
                </p:nvSpPr>
                <p:spPr>
                  <a:xfrm>
                    <a:off x="4570534" y="1553961"/>
                    <a:ext cx="379859" cy="3700"/>
                  </a:xfrm>
                  <a:custGeom>
                    <a:rect b="b" l="l" r="r" t="t"/>
                    <a:pathLst>
                      <a:path extrusionOk="0" h="3700" w="379859">
                        <a:moveTo>
                          <a:pt x="0" y="1737"/>
                        </a:moveTo>
                        <a:cubicBezTo>
                          <a:pt x="12089" y="559"/>
                          <a:pt x="24263" y="559"/>
                          <a:pt x="36352" y="1737"/>
                        </a:cubicBezTo>
                        <a:cubicBezTo>
                          <a:pt x="55670" y="2725"/>
                          <a:pt x="75033" y="2392"/>
                          <a:pt x="94306" y="739"/>
                        </a:cubicBezTo>
                        <a:cubicBezTo>
                          <a:pt x="112219" y="241"/>
                          <a:pt x="117488" y="2731"/>
                          <a:pt x="132240" y="2608"/>
                        </a:cubicBezTo>
                        <a:cubicBezTo>
                          <a:pt x="146992" y="2484"/>
                          <a:pt x="146992" y="2296"/>
                          <a:pt x="161215" y="1643"/>
                        </a:cubicBezTo>
                        <a:cubicBezTo>
                          <a:pt x="175439" y="989"/>
                          <a:pt x="182290" y="357"/>
                          <a:pt x="193881" y="673"/>
                        </a:cubicBezTo>
                        <a:cubicBezTo>
                          <a:pt x="205472" y="989"/>
                          <a:pt x="209687" y="5733"/>
                          <a:pt x="228126" y="2613"/>
                        </a:cubicBezTo>
                        <a:cubicBezTo>
                          <a:pt x="246566" y="-508"/>
                          <a:pt x="247619" y="4108"/>
                          <a:pt x="261317" y="3671"/>
                        </a:cubicBezTo>
                        <a:cubicBezTo>
                          <a:pt x="275016" y="3234"/>
                          <a:pt x="283446" y="1686"/>
                          <a:pt x="295564" y="589"/>
                        </a:cubicBezTo>
                        <a:cubicBezTo>
                          <a:pt x="307272" y="-159"/>
                          <a:pt x="319017" y="-159"/>
                          <a:pt x="330726" y="589"/>
                        </a:cubicBezTo>
                        <a:cubicBezTo>
                          <a:pt x="342453" y="989"/>
                          <a:pt x="379859" y="0"/>
                          <a:pt x="379859" y="0"/>
                        </a:cubicBez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4"/>
                  <p:cNvSpPr/>
                  <p:nvPr/>
                </p:nvSpPr>
                <p:spPr>
                  <a:xfrm>
                    <a:off x="4570534" y="1617506"/>
                    <a:ext cx="379859" cy="3700"/>
                  </a:xfrm>
                  <a:custGeom>
                    <a:rect b="b" l="l" r="r" t="t"/>
                    <a:pathLst>
                      <a:path extrusionOk="0" h="3700" w="379859">
                        <a:moveTo>
                          <a:pt x="0" y="1736"/>
                        </a:moveTo>
                        <a:cubicBezTo>
                          <a:pt x="12089" y="558"/>
                          <a:pt x="24263" y="558"/>
                          <a:pt x="36352" y="1736"/>
                        </a:cubicBezTo>
                        <a:cubicBezTo>
                          <a:pt x="55670" y="2724"/>
                          <a:pt x="75033" y="2391"/>
                          <a:pt x="94306" y="739"/>
                        </a:cubicBezTo>
                        <a:cubicBezTo>
                          <a:pt x="112219" y="239"/>
                          <a:pt x="117488" y="2731"/>
                          <a:pt x="132240" y="2608"/>
                        </a:cubicBezTo>
                        <a:cubicBezTo>
                          <a:pt x="146992" y="2484"/>
                          <a:pt x="146992" y="2296"/>
                          <a:pt x="161215" y="1643"/>
                        </a:cubicBezTo>
                        <a:cubicBezTo>
                          <a:pt x="175439" y="989"/>
                          <a:pt x="182290" y="357"/>
                          <a:pt x="193881" y="673"/>
                        </a:cubicBezTo>
                        <a:cubicBezTo>
                          <a:pt x="205472" y="989"/>
                          <a:pt x="209687" y="5733"/>
                          <a:pt x="228126" y="2613"/>
                        </a:cubicBezTo>
                        <a:cubicBezTo>
                          <a:pt x="246566" y="-508"/>
                          <a:pt x="247619" y="4108"/>
                          <a:pt x="261317" y="3671"/>
                        </a:cubicBezTo>
                        <a:cubicBezTo>
                          <a:pt x="275016" y="3234"/>
                          <a:pt x="283446" y="1686"/>
                          <a:pt x="295564" y="589"/>
                        </a:cubicBezTo>
                        <a:cubicBezTo>
                          <a:pt x="307272" y="-160"/>
                          <a:pt x="319017" y="-160"/>
                          <a:pt x="330726" y="589"/>
                        </a:cubicBezTo>
                        <a:cubicBezTo>
                          <a:pt x="342453" y="988"/>
                          <a:pt x="379859" y="0"/>
                          <a:pt x="379859" y="0"/>
                        </a:cubicBez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4"/>
                  <p:cNvSpPr/>
                  <p:nvPr/>
                </p:nvSpPr>
                <p:spPr>
                  <a:xfrm>
                    <a:off x="4570534" y="1681051"/>
                    <a:ext cx="379859" cy="3699"/>
                  </a:xfrm>
                  <a:custGeom>
                    <a:rect b="b" l="l" r="r" t="t"/>
                    <a:pathLst>
                      <a:path extrusionOk="0" h="3699" w="379859">
                        <a:moveTo>
                          <a:pt x="0" y="1736"/>
                        </a:moveTo>
                        <a:cubicBezTo>
                          <a:pt x="12089" y="558"/>
                          <a:pt x="24263" y="558"/>
                          <a:pt x="36352" y="1736"/>
                        </a:cubicBezTo>
                        <a:cubicBezTo>
                          <a:pt x="55670" y="2724"/>
                          <a:pt x="75033" y="2391"/>
                          <a:pt x="94306" y="739"/>
                        </a:cubicBezTo>
                        <a:cubicBezTo>
                          <a:pt x="112219" y="239"/>
                          <a:pt x="117488" y="2731"/>
                          <a:pt x="132240" y="2608"/>
                        </a:cubicBezTo>
                        <a:cubicBezTo>
                          <a:pt x="146992" y="2485"/>
                          <a:pt x="146992" y="2297"/>
                          <a:pt x="161215" y="1643"/>
                        </a:cubicBezTo>
                        <a:cubicBezTo>
                          <a:pt x="175439" y="989"/>
                          <a:pt x="182290" y="357"/>
                          <a:pt x="193881" y="673"/>
                        </a:cubicBezTo>
                        <a:cubicBezTo>
                          <a:pt x="205472" y="989"/>
                          <a:pt x="209687" y="5733"/>
                          <a:pt x="228126" y="2613"/>
                        </a:cubicBezTo>
                        <a:cubicBezTo>
                          <a:pt x="246566" y="-508"/>
                          <a:pt x="247619" y="4108"/>
                          <a:pt x="261317" y="3670"/>
                        </a:cubicBezTo>
                        <a:cubicBezTo>
                          <a:pt x="275016" y="3232"/>
                          <a:pt x="283446" y="1686"/>
                          <a:pt x="295564" y="589"/>
                        </a:cubicBezTo>
                        <a:cubicBezTo>
                          <a:pt x="307272" y="-160"/>
                          <a:pt x="319017" y="-160"/>
                          <a:pt x="330726" y="589"/>
                        </a:cubicBezTo>
                        <a:cubicBezTo>
                          <a:pt x="342453" y="988"/>
                          <a:pt x="379859" y="0"/>
                          <a:pt x="379859" y="0"/>
                        </a:cubicBez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8" name="Google Shape;348;p24"/>
                  <p:cNvSpPr/>
                  <p:nvPr/>
                </p:nvSpPr>
                <p:spPr>
                  <a:xfrm>
                    <a:off x="4570534" y="1744595"/>
                    <a:ext cx="379859" cy="3700"/>
                  </a:xfrm>
                  <a:custGeom>
                    <a:rect b="b" l="l" r="r" t="t"/>
                    <a:pathLst>
                      <a:path extrusionOk="0" h="3700" w="379859">
                        <a:moveTo>
                          <a:pt x="0" y="1737"/>
                        </a:moveTo>
                        <a:cubicBezTo>
                          <a:pt x="12089" y="559"/>
                          <a:pt x="24263" y="559"/>
                          <a:pt x="36352" y="1737"/>
                        </a:cubicBezTo>
                        <a:cubicBezTo>
                          <a:pt x="55670" y="2725"/>
                          <a:pt x="75033" y="2392"/>
                          <a:pt x="94306" y="740"/>
                        </a:cubicBezTo>
                        <a:cubicBezTo>
                          <a:pt x="112219" y="241"/>
                          <a:pt x="117488" y="2731"/>
                          <a:pt x="132240" y="2609"/>
                        </a:cubicBezTo>
                        <a:cubicBezTo>
                          <a:pt x="146992" y="2487"/>
                          <a:pt x="146992" y="2298"/>
                          <a:pt x="161215" y="1643"/>
                        </a:cubicBezTo>
                        <a:cubicBezTo>
                          <a:pt x="175439" y="988"/>
                          <a:pt x="182290" y="358"/>
                          <a:pt x="193881" y="673"/>
                        </a:cubicBezTo>
                        <a:cubicBezTo>
                          <a:pt x="205472" y="988"/>
                          <a:pt x="209687" y="5734"/>
                          <a:pt x="228126" y="2613"/>
                        </a:cubicBezTo>
                        <a:cubicBezTo>
                          <a:pt x="246566" y="-509"/>
                          <a:pt x="247619" y="4108"/>
                          <a:pt x="261317" y="3671"/>
                        </a:cubicBezTo>
                        <a:cubicBezTo>
                          <a:pt x="275016" y="3234"/>
                          <a:pt x="283446" y="1687"/>
                          <a:pt x="295564" y="589"/>
                        </a:cubicBezTo>
                        <a:cubicBezTo>
                          <a:pt x="307272" y="-159"/>
                          <a:pt x="319017" y="-159"/>
                          <a:pt x="330726" y="589"/>
                        </a:cubicBezTo>
                        <a:cubicBezTo>
                          <a:pt x="342453" y="989"/>
                          <a:pt x="379859" y="0"/>
                          <a:pt x="379859" y="0"/>
                        </a:cubicBez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9" name="Google Shape;349;p24"/>
                <p:cNvGrpSpPr/>
                <p:nvPr/>
              </p:nvGrpSpPr>
              <p:grpSpPr>
                <a:xfrm>
                  <a:off x="5072867" y="1031054"/>
                  <a:ext cx="607896" cy="167841"/>
                  <a:chOff x="5072867" y="1031054"/>
                  <a:chExt cx="607896" cy="167841"/>
                </a:xfrm>
              </p:grpSpPr>
              <p:sp>
                <p:nvSpPr>
                  <p:cNvPr id="350" name="Google Shape;350;p24"/>
                  <p:cNvSpPr/>
                  <p:nvPr/>
                </p:nvSpPr>
                <p:spPr>
                  <a:xfrm>
                    <a:off x="5072867" y="1195196"/>
                    <a:ext cx="607896" cy="3699"/>
                  </a:xfrm>
                  <a:custGeom>
                    <a:rect b="b" l="l" r="r" t="t"/>
                    <a:pathLst>
                      <a:path extrusionOk="0" h="3699" w="607896">
                        <a:moveTo>
                          <a:pt x="0" y="1736"/>
                        </a:moveTo>
                        <a:cubicBezTo>
                          <a:pt x="19374" y="558"/>
                          <a:pt x="38801" y="558"/>
                          <a:pt x="58175" y="1736"/>
                        </a:cubicBezTo>
                        <a:cubicBezTo>
                          <a:pt x="75038" y="3981"/>
                          <a:pt x="122253" y="1237"/>
                          <a:pt x="150920" y="739"/>
                        </a:cubicBezTo>
                        <a:cubicBezTo>
                          <a:pt x="179587" y="241"/>
                          <a:pt x="188018" y="2730"/>
                          <a:pt x="211625" y="2608"/>
                        </a:cubicBezTo>
                        <a:cubicBezTo>
                          <a:pt x="235232" y="2486"/>
                          <a:pt x="235233" y="2296"/>
                          <a:pt x="257997" y="1641"/>
                        </a:cubicBezTo>
                        <a:cubicBezTo>
                          <a:pt x="280761" y="987"/>
                          <a:pt x="291723" y="357"/>
                          <a:pt x="310271" y="673"/>
                        </a:cubicBezTo>
                        <a:cubicBezTo>
                          <a:pt x="328820" y="989"/>
                          <a:pt x="335565" y="5733"/>
                          <a:pt x="365075" y="2611"/>
                        </a:cubicBezTo>
                        <a:cubicBezTo>
                          <a:pt x="394584" y="-510"/>
                          <a:pt x="396270" y="4107"/>
                          <a:pt x="418193" y="3670"/>
                        </a:cubicBezTo>
                        <a:cubicBezTo>
                          <a:pt x="440115" y="3232"/>
                          <a:pt x="453604" y="1686"/>
                          <a:pt x="472995" y="589"/>
                        </a:cubicBezTo>
                        <a:cubicBezTo>
                          <a:pt x="492387" y="-508"/>
                          <a:pt x="510500" y="189"/>
                          <a:pt x="529268" y="589"/>
                        </a:cubicBezTo>
                        <a:cubicBezTo>
                          <a:pt x="548036" y="989"/>
                          <a:pt x="607897" y="0"/>
                          <a:pt x="607897" y="0"/>
                        </a:cubicBez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4"/>
                  <p:cNvSpPr/>
                  <p:nvPr/>
                </p:nvSpPr>
                <p:spPr>
                  <a:xfrm>
                    <a:off x="5072867" y="1113125"/>
                    <a:ext cx="607896" cy="3700"/>
                  </a:xfrm>
                  <a:custGeom>
                    <a:rect b="b" l="l" r="r" t="t"/>
                    <a:pathLst>
                      <a:path extrusionOk="0" h="3700" w="607896">
                        <a:moveTo>
                          <a:pt x="0" y="1736"/>
                        </a:moveTo>
                        <a:cubicBezTo>
                          <a:pt x="19374" y="558"/>
                          <a:pt x="38801" y="558"/>
                          <a:pt x="58175" y="1736"/>
                        </a:cubicBezTo>
                        <a:cubicBezTo>
                          <a:pt x="75038" y="3981"/>
                          <a:pt x="122253" y="1238"/>
                          <a:pt x="150920" y="739"/>
                        </a:cubicBezTo>
                        <a:cubicBezTo>
                          <a:pt x="179587" y="239"/>
                          <a:pt x="188018" y="2731"/>
                          <a:pt x="211625" y="2608"/>
                        </a:cubicBezTo>
                        <a:cubicBezTo>
                          <a:pt x="235232" y="2484"/>
                          <a:pt x="235233" y="2296"/>
                          <a:pt x="257997" y="1643"/>
                        </a:cubicBezTo>
                        <a:cubicBezTo>
                          <a:pt x="280761" y="989"/>
                          <a:pt x="291723" y="357"/>
                          <a:pt x="310271" y="673"/>
                        </a:cubicBezTo>
                        <a:cubicBezTo>
                          <a:pt x="328820" y="989"/>
                          <a:pt x="335565" y="5733"/>
                          <a:pt x="365075" y="2612"/>
                        </a:cubicBezTo>
                        <a:cubicBezTo>
                          <a:pt x="394584" y="-508"/>
                          <a:pt x="396270" y="4108"/>
                          <a:pt x="418193" y="3671"/>
                        </a:cubicBezTo>
                        <a:cubicBezTo>
                          <a:pt x="440115" y="3234"/>
                          <a:pt x="453604" y="1686"/>
                          <a:pt x="472995" y="589"/>
                        </a:cubicBezTo>
                        <a:cubicBezTo>
                          <a:pt x="492387" y="-508"/>
                          <a:pt x="510500" y="189"/>
                          <a:pt x="529268" y="589"/>
                        </a:cubicBezTo>
                        <a:cubicBezTo>
                          <a:pt x="548036" y="989"/>
                          <a:pt x="607897" y="0"/>
                          <a:pt x="607897" y="0"/>
                        </a:cubicBez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4"/>
                  <p:cNvSpPr/>
                  <p:nvPr/>
                </p:nvSpPr>
                <p:spPr>
                  <a:xfrm>
                    <a:off x="5323860" y="1031054"/>
                    <a:ext cx="356903" cy="3700"/>
                  </a:xfrm>
                  <a:custGeom>
                    <a:rect b="b" l="l" r="r" t="t"/>
                    <a:pathLst>
                      <a:path extrusionOk="0" h="3700" w="356903">
                        <a:moveTo>
                          <a:pt x="0" y="1737"/>
                        </a:moveTo>
                        <a:cubicBezTo>
                          <a:pt x="11355" y="559"/>
                          <a:pt x="22801" y="559"/>
                          <a:pt x="34156" y="1737"/>
                        </a:cubicBezTo>
                        <a:cubicBezTo>
                          <a:pt x="52307" y="2725"/>
                          <a:pt x="70505" y="2391"/>
                          <a:pt x="88607" y="739"/>
                        </a:cubicBezTo>
                        <a:cubicBezTo>
                          <a:pt x="105437" y="241"/>
                          <a:pt x="110388" y="2731"/>
                          <a:pt x="124248" y="2608"/>
                        </a:cubicBezTo>
                        <a:cubicBezTo>
                          <a:pt x="138108" y="2484"/>
                          <a:pt x="138109" y="2296"/>
                          <a:pt x="151473" y="1643"/>
                        </a:cubicBezTo>
                        <a:cubicBezTo>
                          <a:pt x="164837" y="989"/>
                          <a:pt x="171274" y="357"/>
                          <a:pt x="182165" y="673"/>
                        </a:cubicBezTo>
                        <a:cubicBezTo>
                          <a:pt x="193055" y="989"/>
                          <a:pt x="197015" y="5733"/>
                          <a:pt x="214341" y="2613"/>
                        </a:cubicBezTo>
                        <a:cubicBezTo>
                          <a:pt x="231667" y="-508"/>
                          <a:pt x="232656" y="4108"/>
                          <a:pt x="245525" y="3671"/>
                        </a:cubicBezTo>
                        <a:cubicBezTo>
                          <a:pt x="258395" y="3234"/>
                          <a:pt x="266316" y="1687"/>
                          <a:pt x="277701" y="589"/>
                        </a:cubicBezTo>
                        <a:cubicBezTo>
                          <a:pt x="288701" y="-159"/>
                          <a:pt x="299740" y="-159"/>
                          <a:pt x="310739" y="589"/>
                        </a:cubicBezTo>
                        <a:cubicBezTo>
                          <a:pt x="321758" y="989"/>
                          <a:pt x="356903" y="0"/>
                          <a:pt x="356903" y="0"/>
                        </a:cubicBez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353" name="Google Shape;353;p24"/>
              <p:cNvSpPr/>
              <p:nvPr/>
            </p:nvSpPr>
            <p:spPr>
              <a:xfrm>
                <a:off x="4493926" y="1026739"/>
                <a:ext cx="683601" cy="425643"/>
              </a:xfrm>
              <a:custGeom>
                <a:rect b="b" l="l" r="r" t="t"/>
                <a:pathLst>
                  <a:path extrusionOk="0" h="425643" w="683601">
                    <a:moveTo>
                      <a:pt x="683601" y="0"/>
                    </a:moveTo>
                    <a:lnTo>
                      <a:pt x="628025" y="110370"/>
                    </a:lnTo>
                    <a:cubicBezTo>
                      <a:pt x="628025" y="110370"/>
                      <a:pt x="409712" y="397221"/>
                      <a:pt x="0" y="425644"/>
                    </a:cubicBezTo>
                    <a:lnTo>
                      <a:pt x="0" y="244203"/>
                    </a:lnTo>
                    <a:lnTo>
                      <a:pt x="432661" y="144293"/>
                    </a:lnTo>
                    <a:close/>
                  </a:path>
                </a:pathLst>
              </a:custGeom>
              <a:solidFill>
                <a:srgbClr val="191919">
                  <a:alpha val="201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54" name="Google Shape;354;p24"/>
              <p:cNvGrpSpPr/>
              <p:nvPr/>
            </p:nvGrpSpPr>
            <p:grpSpPr>
              <a:xfrm>
                <a:off x="3426994" y="861001"/>
                <a:ext cx="1750543" cy="2157093"/>
                <a:chOff x="3426994" y="861001"/>
                <a:chExt cx="1750543" cy="2157093"/>
              </a:xfrm>
            </p:grpSpPr>
            <p:sp>
              <p:nvSpPr>
                <p:cNvPr id="355" name="Google Shape;355;p24"/>
                <p:cNvSpPr/>
                <p:nvPr/>
              </p:nvSpPr>
              <p:spPr>
                <a:xfrm>
                  <a:off x="4308254" y="2868943"/>
                  <a:ext cx="182956" cy="121136"/>
                </a:xfrm>
                <a:custGeom>
                  <a:rect b="b" l="l" r="r" t="t"/>
                  <a:pathLst>
                    <a:path extrusionOk="0" h="121136" w="182956">
                      <a:moveTo>
                        <a:pt x="54113" y="0"/>
                      </a:moveTo>
                      <a:lnTo>
                        <a:pt x="77764" y="50885"/>
                      </a:lnTo>
                      <a:cubicBezTo>
                        <a:pt x="77764" y="50885"/>
                        <a:pt x="187312" y="108505"/>
                        <a:pt x="182822" y="115988"/>
                      </a:cubicBezTo>
                      <a:cubicBezTo>
                        <a:pt x="178332" y="123471"/>
                        <a:pt x="74317" y="123471"/>
                        <a:pt x="54861" y="111498"/>
                      </a:cubicBezTo>
                      <a:cubicBezTo>
                        <a:pt x="35405" y="99525"/>
                        <a:pt x="21936" y="104763"/>
                        <a:pt x="5473" y="96532"/>
                      </a:cubicBezTo>
                      <a:cubicBezTo>
                        <a:pt x="-10990" y="88300"/>
                        <a:pt x="15949" y="20204"/>
                        <a:pt x="5473" y="598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" name="Google Shape;356;p24"/>
                <p:cNvSpPr/>
                <p:nvPr/>
              </p:nvSpPr>
              <p:spPr>
                <a:xfrm>
                  <a:off x="3645268" y="2864204"/>
                  <a:ext cx="180813" cy="153890"/>
                </a:xfrm>
                <a:custGeom>
                  <a:rect b="b" l="l" r="r" t="t"/>
                  <a:pathLst>
                    <a:path extrusionOk="0" h="153890" w="180813">
                      <a:moveTo>
                        <a:pt x="180592" y="0"/>
                      </a:moveTo>
                      <a:cubicBezTo>
                        <a:pt x="180592" y="0"/>
                        <a:pt x="181091" y="62359"/>
                        <a:pt x="180592" y="77325"/>
                      </a:cubicBezTo>
                      <a:cubicBezTo>
                        <a:pt x="180211" y="90465"/>
                        <a:pt x="170210" y="101316"/>
                        <a:pt x="157145" y="102767"/>
                      </a:cubicBezTo>
                      <a:cubicBezTo>
                        <a:pt x="141179" y="103312"/>
                        <a:pt x="125591" y="107765"/>
                        <a:pt x="111748" y="115738"/>
                      </a:cubicBezTo>
                      <a:cubicBezTo>
                        <a:pt x="95783" y="125716"/>
                        <a:pt x="35421" y="168618"/>
                        <a:pt x="0" y="148663"/>
                      </a:cubicBezTo>
                      <a:lnTo>
                        <a:pt x="93289" y="61361"/>
                      </a:lnTo>
                      <a:lnTo>
                        <a:pt x="118233" y="22219"/>
                      </a:lnTo>
                      <a:lnTo>
                        <a:pt x="12571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" name="Google Shape;357;p24"/>
                <p:cNvSpPr/>
                <p:nvPr/>
              </p:nvSpPr>
              <p:spPr>
                <a:xfrm>
                  <a:off x="3739271" y="1647953"/>
                  <a:ext cx="660461" cy="1238470"/>
                </a:xfrm>
                <a:custGeom>
                  <a:rect b="b" l="l" r="r" t="t"/>
                  <a:pathLst>
                    <a:path extrusionOk="0" h="1238470" w="660461">
                      <a:moveTo>
                        <a:pt x="620596" y="0"/>
                      </a:moveTo>
                      <a:cubicBezTo>
                        <a:pt x="620596" y="0"/>
                        <a:pt x="684453" y="798195"/>
                        <a:pt x="650529" y="1235207"/>
                      </a:cubicBezTo>
                      <a:cubicBezTo>
                        <a:pt x="650529" y="1235207"/>
                        <a:pt x="580687" y="1247180"/>
                        <a:pt x="554745" y="1225230"/>
                      </a:cubicBezTo>
                      <a:cubicBezTo>
                        <a:pt x="528803" y="1203280"/>
                        <a:pt x="508850" y="864047"/>
                        <a:pt x="500867" y="758286"/>
                      </a:cubicBezTo>
                      <a:lnTo>
                        <a:pt x="435016" y="385129"/>
                      </a:lnTo>
                      <a:cubicBezTo>
                        <a:pt x="435016" y="385129"/>
                        <a:pt x="319278" y="694430"/>
                        <a:pt x="285354" y="810168"/>
                      </a:cubicBezTo>
                      <a:cubicBezTo>
                        <a:pt x="251431" y="925907"/>
                        <a:pt x="127712" y="1239731"/>
                        <a:pt x="109752" y="1238466"/>
                      </a:cubicBezTo>
                      <a:cubicBezTo>
                        <a:pt x="91793" y="1237202"/>
                        <a:pt x="0" y="1229221"/>
                        <a:pt x="0" y="1229221"/>
                      </a:cubicBezTo>
                      <a:cubicBezTo>
                        <a:pt x="0" y="1229221"/>
                        <a:pt x="87801" y="816155"/>
                        <a:pt x="125716" y="694430"/>
                      </a:cubicBezTo>
                      <a:cubicBezTo>
                        <a:pt x="163630" y="572705"/>
                        <a:pt x="233968" y="223794"/>
                        <a:pt x="255670" y="166773"/>
                      </a:cubicBezTo>
                      <a:cubicBezTo>
                        <a:pt x="277372" y="109752"/>
                        <a:pt x="269391" y="26690"/>
                        <a:pt x="269391" y="2669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8" name="Google Shape;358;p24"/>
                <p:cNvSpPr/>
                <p:nvPr/>
              </p:nvSpPr>
              <p:spPr>
                <a:xfrm>
                  <a:off x="3995438" y="1647953"/>
                  <a:ext cx="369660" cy="170756"/>
                </a:xfrm>
                <a:custGeom>
                  <a:rect b="b" l="l" r="r" t="t"/>
                  <a:pathLst>
                    <a:path extrusionOk="0" h="170756" w="369660">
                      <a:moveTo>
                        <a:pt x="191184" y="125346"/>
                      </a:moveTo>
                      <a:cubicBezTo>
                        <a:pt x="249589" y="90618"/>
                        <a:pt x="336782" y="75191"/>
                        <a:pt x="369660" y="70368"/>
                      </a:cubicBezTo>
                      <a:cubicBezTo>
                        <a:pt x="366489" y="25754"/>
                        <a:pt x="364430" y="0"/>
                        <a:pt x="364430" y="0"/>
                      </a:cubicBezTo>
                      <a:lnTo>
                        <a:pt x="13224" y="26690"/>
                      </a:lnTo>
                      <a:cubicBezTo>
                        <a:pt x="13224" y="26690"/>
                        <a:pt x="21035" y="108345"/>
                        <a:pt x="0" y="165314"/>
                      </a:cubicBezTo>
                      <a:cubicBezTo>
                        <a:pt x="46552" y="179741"/>
                        <a:pt x="124202" y="165174"/>
                        <a:pt x="191184" y="125346"/>
                      </a:cubicBezTo>
                      <a:close/>
                    </a:path>
                  </a:pathLst>
                </a:custGeom>
                <a:solidFill>
                  <a:srgbClr val="191919">
                    <a:alpha val="2013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9" name="Google Shape;359;p24"/>
                <p:cNvSpPr/>
                <p:nvPr/>
              </p:nvSpPr>
              <p:spPr>
                <a:xfrm>
                  <a:off x="4174287" y="1928320"/>
                  <a:ext cx="124566" cy="643977"/>
                </a:xfrm>
                <a:custGeom>
                  <a:rect b="b" l="l" r="r" t="t"/>
                  <a:pathLst>
                    <a:path extrusionOk="0" h="643977" w="124566">
                      <a:moveTo>
                        <a:pt x="77826" y="643977"/>
                      </a:moveTo>
                      <a:cubicBezTo>
                        <a:pt x="113743" y="614471"/>
                        <a:pt x="135693" y="365172"/>
                        <a:pt x="118732" y="289346"/>
                      </a:cubicBezTo>
                      <a:cubicBezTo>
                        <a:pt x="101770" y="213517"/>
                        <a:pt x="68844" y="190569"/>
                        <a:pt x="53878" y="141679"/>
                      </a:cubicBezTo>
                      <a:cubicBezTo>
                        <a:pt x="42258" y="95095"/>
                        <a:pt x="33923" y="47752"/>
                        <a:pt x="28935" y="0"/>
                      </a:cubicBezTo>
                      <a:cubicBezTo>
                        <a:pt x="21152" y="35409"/>
                        <a:pt x="11493" y="70379"/>
                        <a:pt x="0" y="104763"/>
                      </a:cubicBezTo>
                      <a:lnTo>
                        <a:pt x="65851" y="477920"/>
                      </a:lnTo>
                      <a:cubicBezTo>
                        <a:pt x="68550" y="513674"/>
                        <a:pt x="72622" y="576135"/>
                        <a:pt x="77826" y="643977"/>
                      </a:cubicBezTo>
                      <a:close/>
                    </a:path>
                  </a:pathLst>
                </a:custGeom>
                <a:solidFill>
                  <a:srgbClr val="191919">
                    <a:alpha val="2013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0" name="Google Shape;360;p24"/>
                <p:cNvSpPr/>
                <p:nvPr/>
              </p:nvSpPr>
              <p:spPr>
                <a:xfrm>
                  <a:off x="4204220" y="1674644"/>
                  <a:ext cx="5835" cy="222746"/>
                </a:xfrm>
                <a:custGeom>
                  <a:rect b="b" l="l" r="r" t="t"/>
                  <a:pathLst>
                    <a:path extrusionOk="0" h="222746" w="5835">
                      <a:moveTo>
                        <a:pt x="0" y="0"/>
                      </a:moveTo>
                      <a:cubicBezTo>
                        <a:pt x="0" y="0"/>
                        <a:pt x="8490" y="171052"/>
                        <a:pt x="4989" y="222746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1" name="Google Shape;361;p24"/>
                <p:cNvSpPr/>
                <p:nvPr/>
              </p:nvSpPr>
              <p:spPr>
                <a:xfrm>
                  <a:off x="4210055" y="1681378"/>
                  <a:ext cx="37483" cy="139933"/>
                </a:xfrm>
                <a:custGeom>
                  <a:rect b="b" l="l" r="r" t="t"/>
                  <a:pathLst>
                    <a:path extrusionOk="0" h="139933" w="37483">
                      <a:moveTo>
                        <a:pt x="32827" y="0"/>
                      </a:moveTo>
                      <a:cubicBezTo>
                        <a:pt x="32827" y="0"/>
                        <a:pt x="43304" y="67348"/>
                        <a:pt x="32827" y="98028"/>
                      </a:cubicBezTo>
                      <a:cubicBezTo>
                        <a:pt x="27383" y="115544"/>
                        <a:pt x="15703" y="130454"/>
                        <a:pt x="0" y="139933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2" name="Google Shape;362;p24"/>
                <p:cNvSpPr/>
                <p:nvPr/>
              </p:nvSpPr>
              <p:spPr>
                <a:xfrm>
                  <a:off x="4309477" y="1674644"/>
                  <a:ext cx="59422" cy="98655"/>
                </a:xfrm>
                <a:custGeom>
                  <a:rect b="b" l="l" r="r" t="t"/>
                  <a:pathLst>
                    <a:path extrusionOk="0" h="98655" w="59422">
                      <a:moveTo>
                        <a:pt x="4" y="0"/>
                      </a:moveTo>
                      <a:cubicBezTo>
                        <a:pt x="4" y="0"/>
                        <a:pt x="-1638" y="82820"/>
                        <a:pt x="59422" y="98656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3" name="Google Shape;363;p24"/>
                <p:cNvSpPr/>
                <p:nvPr/>
              </p:nvSpPr>
              <p:spPr>
                <a:xfrm>
                  <a:off x="3998314" y="1700086"/>
                  <a:ext cx="60484" cy="104803"/>
                </a:xfrm>
                <a:custGeom>
                  <a:rect b="b" l="l" r="r" t="t"/>
                  <a:pathLst>
                    <a:path extrusionOk="0" h="104803" w="60484">
                      <a:moveTo>
                        <a:pt x="60485" y="0"/>
                      </a:moveTo>
                      <a:cubicBezTo>
                        <a:pt x="60485" y="0"/>
                        <a:pt x="57000" y="95116"/>
                        <a:pt x="0" y="104804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4" name="Google Shape;364;p24"/>
                <p:cNvSpPr/>
                <p:nvPr/>
              </p:nvSpPr>
              <p:spPr>
                <a:xfrm>
                  <a:off x="3805122" y="1841516"/>
                  <a:ext cx="209530" cy="806176"/>
                </a:xfrm>
                <a:custGeom>
                  <a:rect b="b" l="l" r="r" t="t"/>
                  <a:pathLst>
                    <a:path extrusionOk="0" h="806176" w="209530">
                      <a:moveTo>
                        <a:pt x="209526" y="0"/>
                      </a:moveTo>
                      <a:cubicBezTo>
                        <a:pt x="209729" y="45923"/>
                        <a:pt x="203258" y="91631"/>
                        <a:pt x="190316" y="135693"/>
                      </a:cubicBezTo>
                      <a:cubicBezTo>
                        <a:pt x="169617" y="199549"/>
                        <a:pt x="73833" y="554745"/>
                        <a:pt x="53878" y="610619"/>
                      </a:cubicBezTo>
                      <a:cubicBezTo>
                        <a:pt x="33923" y="666493"/>
                        <a:pt x="0" y="806177"/>
                        <a:pt x="0" y="806177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5" name="Google Shape;365;p24"/>
                <p:cNvSpPr/>
                <p:nvPr/>
              </p:nvSpPr>
              <p:spPr>
                <a:xfrm rot="3261743">
                  <a:off x="5113018" y="993591"/>
                  <a:ext cx="17954" cy="123811"/>
                </a:xfrm>
                <a:custGeom>
                  <a:rect b="b" l="l" r="r" t="t"/>
                  <a:pathLst>
                    <a:path extrusionOk="0" h="123844" w="17959">
                      <a:moveTo>
                        <a:pt x="0" y="0"/>
                      </a:moveTo>
                      <a:lnTo>
                        <a:pt x="17960" y="0"/>
                      </a:lnTo>
                      <a:lnTo>
                        <a:pt x="17960" y="123845"/>
                      </a:lnTo>
                      <a:lnTo>
                        <a:pt x="0" y="123845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6" name="Google Shape;366;p24"/>
                <p:cNvSpPr/>
                <p:nvPr/>
              </p:nvSpPr>
              <p:spPr>
                <a:xfrm>
                  <a:off x="4948536" y="1044319"/>
                  <a:ext cx="182011" cy="136192"/>
                </a:xfrm>
                <a:custGeom>
                  <a:rect b="b" l="l" r="r" t="t"/>
                  <a:pathLst>
                    <a:path extrusionOk="0" h="136192" w="182011">
                      <a:moveTo>
                        <a:pt x="0" y="82314"/>
                      </a:moveTo>
                      <a:cubicBezTo>
                        <a:pt x="0" y="82314"/>
                        <a:pt x="59365" y="58866"/>
                        <a:pt x="77325" y="38912"/>
                      </a:cubicBezTo>
                      <a:cubicBezTo>
                        <a:pt x="91178" y="25310"/>
                        <a:pt x="106879" y="13728"/>
                        <a:pt x="123964" y="4508"/>
                      </a:cubicBezTo>
                      <a:cubicBezTo>
                        <a:pt x="129153" y="1550"/>
                        <a:pt x="135025" y="-4"/>
                        <a:pt x="140998" y="0"/>
                      </a:cubicBezTo>
                      <a:lnTo>
                        <a:pt x="175603" y="0"/>
                      </a:lnTo>
                      <a:lnTo>
                        <a:pt x="126713" y="33424"/>
                      </a:lnTo>
                      <a:lnTo>
                        <a:pt x="132700" y="47393"/>
                      </a:lnTo>
                      <a:lnTo>
                        <a:pt x="182011" y="16053"/>
                      </a:lnTo>
                      <a:cubicBezTo>
                        <a:pt x="182011" y="16053"/>
                        <a:pt x="150659" y="75329"/>
                        <a:pt x="125216" y="82314"/>
                      </a:cubicBezTo>
                      <a:cubicBezTo>
                        <a:pt x="99774" y="89299"/>
                        <a:pt x="44399" y="107756"/>
                        <a:pt x="13969" y="13619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7" name="Google Shape;367;p24"/>
                <p:cNvSpPr/>
                <p:nvPr/>
              </p:nvSpPr>
              <p:spPr>
                <a:xfrm>
                  <a:off x="4032980" y="924590"/>
                  <a:ext cx="155256" cy="254463"/>
                </a:xfrm>
                <a:custGeom>
                  <a:rect b="b" l="l" r="r" t="t"/>
                  <a:pathLst>
                    <a:path extrusionOk="0" h="254463" w="155256">
                      <a:moveTo>
                        <a:pt x="120996" y="0"/>
                      </a:moveTo>
                      <a:cubicBezTo>
                        <a:pt x="123707" y="22325"/>
                        <a:pt x="130018" y="44064"/>
                        <a:pt x="139684" y="64370"/>
                      </a:cubicBezTo>
                      <a:cubicBezTo>
                        <a:pt x="154219" y="91364"/>
                        <a:pt x="152142" y="123549"/>
                        <a:pt x="130340" y="129778"/>
                      </a:cubicBezTo>
                      <a:lnTo>
                        <a:pt x="155257" y="228409"/>
                      </a:lnTo>
                      <a:cubicBezTo>
                        <a:pt x="155257" y="228409"/>
                        <a:pt x="126187" y="269938"/>
                        <a:pt x="54549" y="248135"/>
                      </a:cubicBezTo>
                      <a:lnTo>
                        <a:pt x="34761" y="124467"/>
                      </a:lnTo>
                      <a:cubicBezTo>
                        <a:pt x="34761" y="124467"/>
                        <a:pt x="-8782" y="69562"/>
                        <a:pt x="1600" y="42567"/>
                      </a:cubicBezTo>
                      <a:cubicBezTo>
                        <a:pt x="11982" y="15573"/>
                        <a:pt x="120996" y="0"/>
                        <a:pt x="12099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8" name="Google Shape;368;p24"/>
                <p:cNvSpPr/>
                <p:nvPr/>
              </p:nvSpPr>
              <p:spPr>
                <a:xfrm>
                  <a:off x="4081126" y="1045492"/>
                  <a:ext cx="85526" cy="35472"/>
                </a:xfrm>
                <a:custGeom>
                  <a:rect b="b" l="l" r="r" t="t"/>
                  <a:pathLst>
                    <a:path extrusionOk="0" h="35472" w="85526">
                      <a:moveTo>
                        <a:pt x="80304" y="8876"/>
                      </a:moveTo>
                      <a:cubicBezTo>
                        <a:pt x="59112" y="13140"/>
                        <a:pt x="37145" y="11298"/>
                        <a:pt x="16958" y="3565"/>
                      </a:cubicBezTo>
                      <a:cubicBezTo>
                        <a:pt x="1618" y="-2794"/>
                        <a:pt x="-1375" y="114"/>
                        <a:pt x="496" y="6330"/>
                      </a:cubicBezTo>
                      <a:cubicBezTo>
                        <a:pt x="5790" y="21296"/>
                        <a:pt x="18861" y="32157"/>
                        <a:pt x="34544" y="34622"/>
                      </a:cubicBezTo>
                      <a:cubicBezTo>
                        <a:pt x="58115" y="39111"/>
                        <a:pt x="71031" y="24100"/>
                        <a:pt x="85526" y="29547"/>
                      </a:cubicBezTo>
                      <a:close/>
                    </a:path>
                  </a:pathLst>
                </a:custGeom>
                <a:solidFill>
                  <a:srgbClr val="191919">
                    <a:alpha val="2013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9" name="Google Shape;369;p24"/>
                <p:cNvSpPr/>
                <p:nvPr/>
              </p:nvSpPr>
              <p:spPr>
                <a:xfrm>
                  <a:off x="3563668" y="1111979"/>
                  <a:ext cx="1428770" cy="778426"/>
                </a:xfrm>
                <a:custGeom>
                  <a:rect b="b" l="l" r="r" t="t"/>
                  <a:pathLst>
                    <a:path extrusionOk="0" h="778426" w="1428770">
                      <a:moveTo>
                        <a:pt x="517459" y="25755"/>
                      </a:moveTo>
                      <a:cubicBezTo>
                        <a:pt x="531307" y="30930"/>
                        <a:pt x="545630" y="34731"/>
                        <a:pt x="560222" y="37104"/>
                      </a:cubicBezTo>
                      <a:lnTo>
                        <a:pt x="583182" y="56560"/>
                      </a:lnTo>
                      <a:cubicBezTo>
                        <a:pt x="583182" y="56560"/>
                        <a:pt x="579690" y="38449"/>
                        <a:pt x="587672" y="32538"/>
                      </a:cubicBezTo>
                      <a:cubicBezTo>
                        <a:pt x="595654" y="26627"/>
                        <a:pt x="615195" y="11393"/>
                        <a:pt x="615195" y="11393"/>
                      </a:cubicBezTo>
                      <a:lnTo>
                        <a:pt x="615195" y="186"/>
                      </a:lnTo>
                      <a:cubicBezTo>
                        <a:pt x="615195" y="186"/>
                        <a:pt x="633568" y="-1310"/>
                        <a:pt x="638557" y="4178"/>
                      </a:cubicBezTo>
                      <a:cubicBezTo>
                        <a:pt x="643545" y="9666"/>
                        <a:pt x="651527" y="17148"/>
                        <a:pt x="651527" y="17148"/>
                      </a:cubicBezTo>
                      <a:cubicBezTo>
                        <a:pt x="651527" y="17148"/>
                        <a:pt x="696426" y="7484"/>
                        <a:pt x="813162" y="28280"/>
                      </a:cubicBezTo>
                      <a:cubicBezTo>
                        <a:pt x="929898" y="49075"/>
                        <a:pt x="1088539" y="87989"/>
                        <a:pt x="1088539" y="87989"/>
                      </a:cubicBezTo>
                      <a:cubicBezTo>
                        <a:pt x="1088539" y="87989"/>
                        <a:pt x="1121465" y="75017"/>
                        <a:pt x="1121465" y="87989"/>
                      </a:cubicBezTo>
                      <a:lnTo>
                        <a:pt x="1388860" y="5176"/>
                      </a:lnTo>
                      <a:lnTo>
                        <a:pt x="1428770" y="87989"/>
                      </a:lnTo>
                      <a:cubicBezTo>
                        <a:pt x="1428770" y="87989"/>
                        <a:pt x="1208268" y="239645"/>
                        <a:pt x="1113482" y="256607"/>
                      </a:cubicBezTo>
                      <a:cubicBezTo>
                        <a:pt x="1018696" y="273569"/>
                        <a:pt x="825135" y="242638"/>
                        <a:pt x="825135" y="242638"/>
                      </a:cubicBezTo>
                      <a:cubicBezTo>
                        <a:pt x="825135" y="242638"/>
                        <a:pt x="805179" y="390305"/>
                        <a:pt x="799193" y="426224"/>
                      </a:cubicBezTo>
                      <a:cubicBezTo>
                        <a:pt x="793206" y="462142"/>
                        <a:pt x="821144" y="507041"/>
                        <a:pt x="815158" y="531984"/>
                      </a:cubicBezTo>
                      <a:cubicBezTo>
                        <a:pt x="809171" y="556928"/>
                        <a:pt x="790213" y="573890"/>
                        <a:pt x="745315" y="571894"/>
                      </a:cubicBezTo>
                      <a:cubicBezTo>
                        <a:pt x="700416" y="569898"/>
                        <a:pt x="632570" y="582869"/>
                        <a:pt x="571707" y="588856"/>
                      </a:cubicBezTo>
                      <a:cubicBezTo>
                        <a:pt x="510844" y="594842"/>
                        <a:pt x="442998" y="597835"/>
                        <a:pt x="431025" y="588856"/>
                      </a:cubicBezTo>
                      <a:cubicBezTo>
                        <a:pt x="419052" y="579876"/>
                        <a:pt x="426037" y="515022"/>
                        <a:pt x="426037" y="515022"/>
                      </a:cubicBezTo>
                      <a:lnTo>
                        <a:pt x="403089" y="434205"/>
                      </a:lnTo>
                      <a:cubicBezTo>
                        <a:pt x="403089" y="434205"/>
                        <a:pt x="373157" y="583867"/>
                        <a:pt x="334245" y="625772"/>
                      </a:cubicBezTo>
                      <a:cubicBezTo>
                        <a:pt x="295333" y="667677"/>
                        <a:pt x="21951" y="778427"/>
                        <a:pt x="21951" y="778427"/>
                      </a:cubicBezTo>
                      <a:lnTo>
                        <a:pt x="0" y="693619"/>
                      </a:lnTo>
                      <a:cubicBezTo>
                        <a:pt x="0" y="693619"/>
                        <a:pt x="146668" y="579876"/>
                        <a:pt x="163630" y="567903"/>
                      </a:cubicBezTo>
                      <a:cubicBezTo>
                        <a:pt x="180592" y="555930"/>
                        <a:pt x="175603" y="495068"/>
                        <a:pt x="193563" y="496066"/>
                      </a:cubicBezTo>
                      <a:cubicBezTo>
                        <a:pt x="193563" y="496066"/>
                        <a:pt x="238461" y="293523"/>
                        <a:pt x="254425" y="242638"/>
                      </a:cubicBezTo>
                      <a:cubicBezTo>
                        <a:pt x="270388" y="191753"/>
                        <a:pt x="322272" y="105948"/>
                        <a:pt x="381139" y="83997"/>
                      </a:cubicBezTo>
                      <a:cubicBezTo>
                        <a:pt x="440006" y="62046"/>
                        <a:pt x="504859" y="42092"/>
                        <a:pt x="504859" y="42092"/>
                      </a:cubicBezTo>
                      <a:cubicBezTo>
                        <a:pt x="504859" y="42092"/>
                        <a:pt x="503809" y="23044"/>
                        <a:pt x="517459" y="2575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0" name="Google Shape;370;p24"/>
                <p:cNvSpPr/>
                <p:nvPr/>
              </p:nvSpPr>
              <p:spPr>
                <a:xfrm>
                  <a:off x="4073765" y="1156441"/>
                  <a:ext cx="47891" cy="36667"/>
                </a:xfrm>
                <a:custGeom>
                  <a:rect b="b" l="l" r="r" t="t"/>
                  <a:pathLst>
                    <a:path extrusionOk="0" h="36667" w="47891">
                      <a:moveTo>
                        <a:pt x="47892" y="0"/>
                      </a:moveTo>
                      <a:lnTo>
                        <a:pt x="42654" y="36667"/>
                      </a:lnTo>
                      <a:cubicBezTo>
                        <a:pt x="26133" y="29051"/>
                        <a:pt x="11551" y="17795"/>
                        <a:pt x="0" y="3742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1" name="Google Shape;371;p24"/>
                <p:cNvSpPr/>
                <p:nvPr/>
              </p:nvSpPr>
              <p:spPr>
                <a:xfrm>
                  <a:off x="4154582" y="1138855"/>
                  <a:ext cx="57245" cy="43401"/>
                </a:xfrm>
                <a:custGeom>
                  <a:rect b="b" l="l" r="r" t="t"/>
                  <a:pathLst>
                    <a:path extrusionOk="0" h="43401" w="57245">
                      <a:moveTo>
                        <a:pt x="0" y="14218"/>
                      </a:moveTo>
                      <a:lnTo>
                        <a:pt x="20204" y="43402"/>
                      </a:lnTo>
                      <a:cubicBezTo>
                        <a:pt x="26871" y="40205"/>
                        <a:pt x="32462" y="35134"/>
                        <a:pt x="36293" y="28810"/>
                      </a:cubicBezTo>
                      <a:cubicBezTo>
                        <a:pt x="42408" y="18604"/>
                        <a:pt x="49420" y="8963"/>
                        <a:pt x="57246" y="0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2" name="Google Shape;372;p24"/>
                <p:cNvSpPr/>
                <p:nvPr/>
              </p:nvSpPr>
              <p:spPr>
                <a:xfrm>
                  <a:off x="3966757" y="1376568"/>
                  <a:ext cx="56369" cy="283505"/>
                </a:xfrm>
                <a:custGeom>
                  <a:rect b="b" l="l" r="r" t="t"/>
                  <a:pathLst>
                    <a:path extrusionOk="0" h="283505" w="56369">
                      <a:moveTo>
                        <a:pt x="18958" y="0"/>
                      </a:moveTo>
                      <a:cubicBezTo>
                        <a:pt x="18958" y="0"/>
                        <a:pt x="11872" y="118704"/>
                        <a:pt x="0" y="169616"/>
                      </a:cubicBezTo>
                      <a:lnTo>
                        <a:pt x="22948" y="250433"/>
                      </a:lnTo>
                      <a:cubicBezTo>
                        <a:pt x="22948" y="250433"/>
                        <a:pt x="21239" y="266352"/>
                        <a:pt x="20965" y="283506"/>
                      </a:cubicBezTo>
                      <a:cubicBezTo>
                        <a:pt x="36022" y="262326"/>
                        <a:pt x="47169" y="238623"/>
                        <a:pt x="53878" y="213517"/>
                      </a:cubicBezTo>
                      <a:cubicBezTo>
                        <a:pt x="62858" y="171612"/>
                        <a:pt x="44898" y="159639"/>
                        <a:pt x="41905" y="98777"/>
                      </a:cubicBezTo>
                      <a:cubicBezTo>
                        <a:pt x="38912" y="37915"/>
                        <a:pt x="38912" y="11973"/>
                        <a:pt x="18958" y="0"/>
                      </a:cubicBezTo>
                      <a:close/>
                    </a:path>
                  </a:pathLst>
                </a:custGeom>
                <a:solidFill>
                  <a:srgbClr val="191919">
                    <a:alpha val="2013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3" name="Google Shape;373;p24"/>
                <p:cNvSpPr/>
                <p:nvPr/>
              </p:nvSpPr>
              <p:spPr>
                <a:xfrm>
                  <a:off x="4386820" y="1233142"/>
                  <a:ext cx="222577" cy="140490"/>
                </a:xfrm>
                <a:custGeom>
                  <a:rect b="b" l="l" r="r" t="t"/>
                  <a:pathLst>
                    <a:path extrusionOk="0" h="140490" w="222577">
                      <a:moveTo>
                        <a:pt x="222578" y="140490"/>
                      </a:moveTo>
                      <a:cubicBezTo>
                        <a:pt x="208070" y="136265"/>
                        <a:pt x="194782" y="128634"/>
                        <a:pt x="183822" y="118233"/>
                      </a:cubicBezTo>
                      <a:cubicBezTo>
                        <a:pt x="160624" y="92042"/>
                        <a:pt x="130692" y="90545"/>
                        <a:pt x="109739" y="85307"/>
                      </a:cubicBezTo>
                      <a:cubicBezTo>
                        <a:pt x="88786" y="80069"/>
                        <a:pt x="39409" y="12720"/>
                        <a:pt x="3484" y="0"/>
                      </a:cubicBezTo>
                      <a:cubicBezTo>
                        <a:pt x="6067" y="19047"/>
                        <a:pt x="5732" y="38376"/>
                        <a:pt x="2489" y="57322"/>
                      </a:cubicBezTo>
                      <a:cubicBezTo>
                        <a:pt x="-650" y="78579"/>
                        <a:pt x="-821" y="100170"/>
                        <a:pt x="1983" y="121475"/>
                      </a:cubicBezTo>
                      <a:cubicBezTo>
                        <a:pt x="74996" y="132826"/>
                        <a:pt x="148699" y="139179"/>
                        <a:pt x="222578" y="140490"/>
                      </a:cubicBezTo>
                      <a:close/>
                    </a:path>
                  </a:pathLst>
                </a:custGeom>
                <a:solidFill>
                  <a:srgbClr val="191919">
                    <a:alpha val="2013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4" name="Google Shape;374;p24"/>
                <p:cNvSpPr/>
                <p:nvPr/>
              </p:nvSpPr>
              <p:spPr>
                <a:xfrm>
                  <a:off x="4643975" y="1215931"/>
                  <a:ext cx="36219" cy="50136"/>
                </a:xfrm>
                <a:custGeom>
                  <a:rect b="b" l="l" r="r" t="t"/>
                  <a:pathLst>
                    <a:path extrusionOk="0" h="50136" w="36219">
                      <a:moveTo>
                        <a:pt x="35919" y="0"/>
                      </a:moveTo>
                      <a:cubicBezTo>
                        <a:pt x="38602" y="23458"/>
                        <a:pt x="23074" y="45132"/>
                        <a:pt x="0" y="50137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5" name="Google Shape;375;p24"/>
                <p:cNvSpPr/>
                <p:nvPr/>
              </p:nvSpPr>
              <p:spPr>
                <a:xfrm>
                  <a:off x="4154582" y="1182257"/>
                  <a:ext cx="64078" cy="508304"/>
                </a:xfrm>
                <a:custGeom>
                  <a:rect b="b" l="l" r="r" t="t"/>
                  <a:pathLst>
                    <a:path extrusionOk="0" h="508304" w="64078">
                      <a:moveTo>
                        <a:pt x="0" y="0"/>
                      </a:moveTo>
                      <a:cubicBezTo>
                        <a:pt x="1917" y="29811"/>
                        <a:pt x="5951" y="59447"/>
                        <a:pt x="12070" y="88686"/>
                      </a:cubicBezTo>
                      <a:cubicBezTo>
                        <a:pt x="20703" y="123471"/>
                        <a:pt x="48640" y="230230"/>
                        <a:pt x="47642" y="277123"/>
                      </a:cubicBezTo>
                      <a:cubicBezTo>
                        <a:pt x="46644" y="324016"/>
                        <a:pt x="64079" y="508305"/>
                        <a:pt x="64079" y="508305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6" name="Google Shape;376;p24"/>
                <p:cNvSpPr/>
                <p:nvPr/>
              </p:nvSpPr>
              <p:spPr>
                <a:xfrm>
                  <a:off x="3906144" y="1244366"/>
                  <a:ext cx="79570" cy="132201"/>
                </a:xfrm>
                <a:custGeom>
                  <a:rect b="b" l="l" r="r" t="t"/>
                  <a:pathLst>
                    <a:path extrusionOk="0" h="132201" w="79570">
                      <a:moveTo>
                        <a:pt x="0" y="0"/>
                      </a:moveTo>
                      <a:cubicBezTo>
                        <a:pt x="0" y="0"/>
                        <a:pt x="76828" y="23448"/>
                        <a:pt x="79571" y="132201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7" name="Google Shape;377;p24"/>
                <p:cNvSpPr/>
                <p:nvPr/>
              </p:nvSpPr>
              <p:spPr>
                <a:xfrm>
                  <a:off x="3766210" y="1611037"/>
                  <a:ext cx="60612" cy="23841"/>
                </a:xfrm>
                <a:custGeom>
                  <a:rect b="b" l="l" r="r" t="t"/>
                  <a:pathLst>
                    <a:path extrusionOk="0" h="23841" w="60612">
                      <a:moveTo>
                        <a:pt x="0" y="0"/>
                      </a:moveTo>
                      <a:cubicBezTo>
                        <a:pt x="0" y="0"/>
                        <a:pt x="38912" y="28436"/>
                        <a:pt x="60613" y="23198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8" name="Google Shape;378;p24"/>
                <p:cNvSpPr/>
                <p:nvPr/>
              </p:nvSpPr>
              <p:spPr>
                <a:xfrm>
                  <a:off x="3752741" y="1672315"/>
                  <a:ext cx="52381" cy="2328"/>
                </a:xfrm>
                <a:custGeom>
                  <a:rect b="b" l="l" r="r" t="t"/>
                  <a:pathLst>
                    <a:path extrusionOk="0" h="2328" w="52381">
                      <a:moveTo>
                        <a:pt x="0" y="2328"/>
                      </a:moveTo>
                      <a:cubicBezTo>
                        <a:pt x="0" y="2328"/>
                        <a:pt x="37415" y="-2910"/>
                        <a:pt x="52382" y="2328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79" name="Google Shape;379;p24"/>
                <p:cNvGrpSpPr/>
                <p:nvPr/>
              </p:nvGrpSpPr>
              <p:grpSpPr>
                <a:xfrm>
                  <a:off x="3426994" y="1539533"/>
                  <a:ext cx="383181" cy="419663"/>
                  <a:chOff x="3426994" y="1539533"/>
                  <a:chExt cx="383181" cy="419663"/>
                </a:xfrm>
              </p:grpSpPr>
              <p:sp>
                <p:nvSpPr>
                  <p:cNvPr id="380" name="Google Shape;380;p24"/>
                  <p:cNvSpPr/>
                  <p:nvPr/>
                </p:nvSpPr>
                <p:spPr>
                  <a:xfrm>
                    <a:off x="3426994" y="1563862"/>
                    <a:ext cx="383181" cy="395334"/>
                  </a:xfrm>
                  <a:custGeom>
                    <a:rect b="b" l="l" r="r" t="t"/>
                    <a:pathLst>
                      <a:path extrusionOk="0" h="395334" w="383181">
                        <a:moveTo>
                          <a:pt x="383182" y="302065"/>
                        </a:moveTo>
                        <a:lnTo>
                          <a:pt x="132457" y="395334"/>
                        </a:lnTo>
                        <a:lnTo>
                          <a:pt x="0" y="93269"/>
                        </a:lnTo>
                        <a:lnTo>
                          <a:pt x="250725" y="0"/>
                        </a:lnTo>
                        <a:lnTo>
                          <a:pt x="383182" y="302065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4"/>
                  <p:cNvSpPr/>
                  <p:nvPr/>
                </p:nvSpPr>
                <p:spPr>
                  <a:xfrm>
                    <a:off x="3426994" y="1539533"/>
                    <a:ext cx="345203" cy="419663"/>
                  </a:xfrm>
                  <a:custGeom>
                    <a:rect b="b" l="l" r="r" t="t"/>
                    <a:pathLst>
                      <a:path extrusionOk="0" h="419663" w="345203">
                        <a:moveTo>
                          <a:pt x="345203" y="302065"/>
                        </a:moveTo>
                        <a:lnTo>
                          <a:pt x="132457" y="419663"/>
                        </a:lnTo>
                        <a:lnTo>
                          <a:pt x="0" y="117598"/>
                        </a:lnTo>
                        <a:lnTo>
                          <a:pt x="212747" y="0"/>
                        </a:lnTo>
                        <a:lnTo>
                          <a:pt x="345203" y="30206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82" name="Google Shape;382;p24"/>
                <p:cNvSpPr/>
                <p:nvPr/>
              </p:nvSpPr>
              <p:spPr>
                <a:xfrm>
                  <a:off x="3475664" y="1766661"/>
                  <a:ext cx="41509" cy="96132"/>
                </a:xfrm>
                <a:custGeom>
                  <a:rect b="b" l="l" r="r" t="t"/>
                  <a:pathLst>
                    <a:path extrusionOk="0" h="96132" w="41509">
                      <a:moveTo>
                        <a:pt x="1200" y="33947"/>
                      </a:moveTo>
                      <a:cubicBezTo>
                        <a:pt x="1978" y="28995"/>
                        <a:pt x="7186" y="-973"/>
                        <a:pt x="15169" y="24"/>
                      </a:cubicBezTo>
                      <a:cubicBezTo>
                        <a:pt x="23151" y="1022"/>
                        <a:pt x="14242" y="33947"/>
                        <a:pt x="14242" y="33947"/>
                      </a:cubicBezTo>
                      <a:cubicBezTo>
                        <a:pt x="14242" y="33947"/>
                        <a:pt x="25146" y="17984"/>
                        <a:pt x="29636" y="21974"/>
                      </a:cubicBezTo>
                      <a:cubicBezTo>
                        <a:pt x="34125" y="25965"/>
                        <a:pt x="29636" y="43925"/>
                        <a:pt x="29636" y="43925"/>
                      </a:cubicBezTo>
                      <a:lnTo>
                        <a:pt x="31631" y="73605"/>
                      </a:lnTo>
                      <a:lnTo>
                        <a:pt x="41509" y="96132"/>
                      </a:lnTo>
                      <a:cubicBezTo>
                        <a:pt x="41509" y="96132"/>
                        <a:pt x="-8278" y="94311"/>
                        <a:pt x="1200" y="3394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3" name="Google Shape;383;p24"/>
                <p:cNvSpPr/>
                <p:nvPr/>
              </p:nvSpPr>
              <p:spPr>
                <a:xfrm>
                  <a:off x="4243528" y="1295251"/>
                  <a:ext cx="110115" cy="86803"/>
                </a:xfrm>
                <a:custGeom>
                  <a:rect b="b" l="l" r="r" t="t"/>
                  <a:pathLst>
                    <a:path extrusionOk="0" h="86803" w="110115">
                      <a:moveTo>
                        <a:pt x="103369" y="0"/>
                      </a:moveTo>
                      <a:lnTo>
                        <a:pt x="103" y="8142"/>
                      </a:lnTo>
                      <a:cubicBezTo>
                        <a:pt x="103" y="8142"/>
                        <a:pt x="-5135" y="86804"/>
                        <a:pt x="59219" y="86804"/>
                      </a:cubicBezTo>
                      <a:cubicBezTo>
                        <a:pt x="123573" y="86804"/>
                        <a:pt x="108607" y="8142"/>
                        <a:pt x="108607" y="8142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4" name="Google Shape;384;p24"/>
                <p:cNvSpPr/>
                <p:nvPr/>
              </p:nvSpPr>
              <p:spPr>
                <a:xfrm>
                  <a:off x="4021218" y="861001"/>
                  <a:ext cx="174690" cy="188055"/>
                </a:xfrm>
                <a:custGeom>
                  <a:rect b="b" l="l" r="r" t="t"/>
                  <a:pathLst>
                    <a:path extrusionOk="0" h="188055" w="174690">
                      <a:moveTo>
                        <a:pt x="84614" y="82823"/>
                      </a:moveTo>
                      <a:cubicBezTo>
                        <a:pt x="82331" y="100539"/>
                        <a:pt x="66119" y="113050"/>
                        <a:pt x="48403" y="110767"/>
                      </a:cubicBezTo>
                      <a:cubicBezTo>
                        <a:pt x="47991" y="110714"/>
                        <a:pt x="47579" y="110653"/>
                        <a:pt x="47169" y="110584"/>
                      </a:cubicBezTo>
                      <a:cubicBezTo>
                        <a:pt x="47169" y="110584"/>
                        <a:pt x="63955" y="144801"/>
                        <a:pt x="57499" y="148674"/>
                      </a:cubicBezTo>
                      <a:cubicBezTo>
                        <a:pt x="51042" y="152548"/>
                        <a:pt x="47169" y="138345"/>
                        <a:pt x="47169" y="138345"/>
                      </a:cubicBezTo>
                      <a:cubicBezTo>
                        <a:pt x="47169" y="138345"/>
                        <a:pt x="40713" y="142218"/>
                        <a:pt x="29092" y="135117"/>
                      </a:cubicBezTo>
                      <a:cubicBezTo>
                        <a:pt x="29092" y="135117"/>
                        <a:pt x="31029" y="168043"/>
                        <a:pt x="51043" y="167396"/>
                      </a:cubicBezTo>
                      <a:lnTo>
                        <a:pt x="46524" y="188056"/>
                      </a:lnTo>
                      <a:cubicBezTo>
                        <a:pt x="30420" y="175493"/>
                        <a:pt x="16653" y="160196"/>
                        <a:pt x="5851" y="142864"/>
                      </a:cubicBezTo>
                      <a:cubicBezTo>
                        <a:pt x="-268" y="129929"/>
                        <a:pt x="-1192" y="115141"/>
                        <a:pt x="3268" y="101545"/>
                      </a:cubicBezTo>
                      <a:cubicBezTo>
                        <a:pt x="3268" y="101545"/>
                        <a:pt x="-6522" y="65872"/>
                        <a:pt x="7788" y="49252"/>
                      </a:cubicBezTo>
                      <a:cubicBezTo>
                        <a:pt x="22138" y="33983"/>
                        <a:pt x="43933" y="28221"/>
                        <a:pt x="63955" y="34403"/>
                      </a:cubicBezTo>
                      <a:cubicBezTo>
                        <a:pt x="63955" y="34403"/>
                        <a:pt x="100754" y="-6270"/>
                        <a:pt x="152402" y="833"/>
                      </a:cubicBezTo>
                      <a:cubicBezTo>
                        <a:pt x="204050" y="7935"/>
                        <a:pt x="159504" y="98964"/>
                        <a:pt x="84614" y="82823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5" name="Google Shape;385;p24"/>
                <p:cNvSpPr/>
                <p:nvPr/>
              </p:nvSpPr>
              <p:spPr>
                <a:xfrm>
                  <a:off x="4382067" y="1193108"/>
                  <a:ext cx="9303" cy="161508"/>
                </a:xfrm>
                <a:custGeom>
                  <a:rect b="b" l="l" r="r" t="t"/>
                  <a:pathLst>
                    <a:path extrusionOk="0" h="161508" w="9303">
                      <a:moveTo>
                        <a:pt x="6735" y="161509"/>
                      </a:moveTo>
                      <a:cubicBezTo>
                        <a:pt x="9721" y="139531"/>
                        <a:pt x="4490" y="107382"/>
                        <a:pt x="8980" y="76701"/>
                      </a:cubicBezTo>
                      <a:cubicBezTo>
                        <a:pt x="10360" y="50810"/>
                        <a:pt x="7324" y="24872"/>
                        <a:pt x="0" y="0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6" name="Google Shape;386;p24"/>
                <p:cNvSpPr/>
                <p:nvPr/>
              </p:nvSpPr>
              <p:spPr>
                <a:xfrm>
                  <a:off x="4389309" y="1228652"/>
                  <a:ext cx="30174" cy="84581"/>
                </a:xfrm>
                <a:custGeom>
                  <a:rect b="b" l="l" r="r" t="t"/>
                  <a:pathLst>
                    <a:path extrusionOk="0" h="84581" w="30174">
                      <a:moveTo>
                        <a:pt x="30174" y="0"/>
                      </a:moveTo>
                      <a:cubicBezTo>
                        <a:pt x="30174" y="0"/>
                        <a:pt x="19962" y="67393"/>
                        <a:pt x="0" y="84582"/>
                      </a:cubicBez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7" name="Google Shape;387;p24"/>
                <p:cNvSpPr/>
                <p:nvPr/>
              </p:nvSpPr>
              <p:spPr>
                <a:xfrm>
                  <a:off x="4634247" y="1215931"/>
                  <a:ext cx="17959" cy="17211"/>
                </a:xfrm>
                <a:custGeom>
                  <a:rect b="b" l="l" r="r" t="t"/>
                  <a:pathLst>
                    <a:path extrusionOk="0" h="17211" w="17959">
                      <a:moveTo>
                        <a:pt x="17959" y="0"/>
                      </a:moveTo>
                      <a:lnTo>
                        <a:pt x="0" y="1721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88" name="Google Shape;388;p24"/>
              <p:cNvGrpSpPr/>
              <p:nvPr/>
            </p:nvGrpSpPr>
            <p:grpSpPr>
              <a:xfrm>
                <a:off x="4865591" y="2117704"/>
                <a:ext cx="582070" cy="811807"/>
                <a:chOff x="4865591" y="2117704"/>
                <a:chExt cx="582070" cy="811807"/>
              </a:xfrm>
            </p:grpSpPr>
            <p:grpSp>
              <p:nvGrpSpPr>
                <p:cNvPr id="389" name="Google Shape;389;p24"/>
                <p:cNvGrpSpPr/>
                <p:nvPr/>
              </p:nvGrpSpPr>
              <p:grpSpPr>
                <a:xfrm>
                  <a:off x="4865591" y="2117704"/>
                  <a:ext cx="582070" cy="624079"/>
                  <a:chOff x="4865591" y="2117704"/>
                  <a:chExt cx="582070" cy="624079"/>
                </a:xfrm>
              </p:grpSpPr>
              <p:sp>
                <p:nvSpPr>
                  <p:cNvPr id="390" name="Google Shape;390;p24"/>
                  <p:cNvSpPr/>
                  <p:nvPr/>
                </p:nvSpPr>
                <p:spPr>
                  <a:xfrm>
                    <a:off x="4949954" y="2117704"/>
                    <a:ext cx="256913" cy="545522"/>
                  </a:xfrm>
                  <a:custGeom>
                    <a:rect b="b" l="l" r="r" t="t"/>
                    <a:pathLst>
                      <a:path extrusionOk="0" h="545522" w="256913">
                        <a:moveTo>
                          <a:pt x="128763" y="217"/>
                        </a:moveTo>
                        <a:cubicBezTo>
                          <a:pt x="183295" y="-4977"/>
                          <a:pt x="211269" y="84308"/>
                          <a:pt x="228722" y="131907"/>
                        </a:cubicBezTo>
                        <a:cubicBezTo>
                          <a:pt x="239272" y="166291"/>
                          <a:pt x="242515" y="202501"/>
                          <a:pt x="238241" y="238211"/>
                        </a:cubicBezTo>
                        <a:cubicBezTo>
                          <a:pt x="238241" y="238211"/>
                          <a:pt x="261362" y="236625"/>
                          <a:pt x="256148" y="303264"/>
                        </a:cubicBezTo>
                        <a:cubicBezTo>
                          <a:pt x="250934" y="369903"/>
                          <a:pt x="147557" y="497387"/>
                          <a:pt x="155015" y="537437"/>
                        </a:cubicBezTo>
                        <a:cubicBezTo>
                          <a:pt x="162473" y="577488"/>
                          <a:pt x="128337" y="457340"/>
                          <a:pt x="79927" y="426123"/>
                        </a:cubicBezTo>
                        <a:cubicBezTo>
                          <a:pt x="31517" y="394906"/>
                          <a:pt x="-13425" y="329135"/>
                          <a:pt x="3724" y="228935"/>
                        </a:cubicBezTo>
                        <a:cubicBezTo>
                          <a:pt x="20873" y="128734"/>
                          <a:pt x="28805" y="9737"/>
                          <a:pt x="128763" y="21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1" name="Google Shape;391;p24"/>
                  <p:cNvSpPr/>
                  <p:nvPr/>
                </p:nvSpPr>
                <p:spPr>
                  <a:xfrm>
                    <a:off x="5065507" y="2151262"/>
                    <a:ext cx="48348" cy="552792"/>
                  </a:xfrm>
                  <a:custGeom>
                    <a:rect b="b" l="l" r="r" t="t"/>
                    <a:pathLst>
                      <a:path extrusionOk="0" h="552792" w="48348">
                        <a:moveTo>
                          <a:pt x="0" y="0"/>
                        </a:moveTo>
                        <a:cubicBezTo>
                          <a:pt x="0" y="0"/>
                          <a:pt x="0" y="334779"/>
                          <a:pt x="48349" y="552792"/>
                        </a:cubicBez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2" name="Google Shape;392;p24"/>
                  <p:cNvSpPr/>
                  <p:nvPr/>
                </p:nvSpPr>
                <p:spPr>
                  <a:xfrm>
                    <a:off x="5168131" y="2365990"/>
                    <a:ext cx="279530" cy="295923"/>
                  </a:xfrm>
                  <a:custGeom>
                    <a:rect b="b" l="l" r="r" t="t"/>
                    <a:pathLst>
                      <a:path extrusionOk="0" h="295923" w="279530">
                        <a:moveTo>
                          <a:pt x="2414" y="292855"/>
                        </a:moveTo>
                        <a:cubicBezTo>
                          <a:pt x="-4599" y="256234"/>
                          <a:pt x="3821" y="218342"/>
                          <a:pt x="25685" y="188138"/>
                        </a:cubicBezTo>
                        <a:cubicBezTo>
                          <a:pt x="62706" y="134192"/>
                          <a:pt x="78573" y="132077"/>
                          <a:pt x="95497" y="93998"/>
                        </a:cubicBezTo>
                        <a:cubicBezTo>
                          <a:pt x="112420" y="55919"/>
                          <a:pt x="148385" y="-12043"/>
                          <a:pt x="217139" y="1841"/>
                        </a:cubicBezTo>
                        <a:cubicBezTo>
                          <a:pt x="285894" y="15725"/>
                          <a:pt x="298727" y="84640"/>
                          <a:pt x="251138" y="128904"/>
                        </a:cubicBezTo>
                        <a:cubicBezTo>
                          <a:pt x="203547" y="173168"/>
                          <a:pt x="174846" y="176247"/>
                          <a:pt x="158127" y="214582"/>
                        </a:cubicBezTo>
                        <a:cubicBezTo>
                          <a:pt x="141408" y="252917"/>
                          <a:pt x="53187" y="309780"/>
                          <a:pt x="2414" y="292855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4"/>
                  <p:cNvSpPr/>
                  <p:nvPr/>
                </p:nvSpPr>
                <p:spPr>
                  <a:xfrm>
                    <a:off x="5151506" y="2411332"/>
                    <a:ext cx="232705" cy="310979"/>
                  </a:xfrm>
                  <a:custGeom>
                    <a:rect b="b" l="l" r="r" t="t"/>
                    <a:pathLst>
                      <a:path extrusionOk="0" h="310979" w="232705">
                        <a:moveTo>
                          <a:pt x="232706" y="0"/>
                        </a:moveTo>
                        <a:cubicBezTo>
                          <a:pt x="232706" y="0"/>
                          <a:pt x="21155" y="163951"/>
                          <a:pt x="0" y="310980"/>
                        </a:cubicBez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4"/>
                  <p:cNvSpPr/>
                  <p:nvPr/>
                </p:nvSpPr>
                <p:spPr>
                  <a:xfrm>
                    <a:off x="4865591" y="2478944"/>
                    <a:ext cx="172610" cy="204133"/>
                  </a:xfrm>
                  <a:custGeom>
                    <a:rect b="b" l="l" r="r" t="t"/>
                    <a:pathLst>
                      <a:path extrusionOk="0" h="204133" w="172610">
                        <a:moveTo>
                          <a:pt x="163573" y="204133"/>
                        </a:moveTo>
                        <a:cubicBezTo>
                          <a:pt x="163573" y="204133"/>
                          <a:pt x="179440" y="178747"/>
                          <a:pt x="169126" y="129561"/>
                        </a:cubicBezTo>
                        <a:cubicBezTo>
                          <a:pt x="158813" y="80375"/>
                          <a:pt x="107248" y="72443"/>
                          <a:pt x="95348" y="52610"/>
                        </a:cubicBezTo>
                        <a:cubicBezTo>
                          <a:pt x="83448" y="32777"/>
                          <a:pt x="58856" y="-9268"/>
                          <a:pt x="34263" y="1838"/>
                        </a:cubicBezTo>
                        <a:cubicBezTo>
                          <a:pt x="9671" y="12944"/>
                          <a:pt x="-18890" y="47599"/>
                          <a:pt x="16810" y="102067"/>
                        </a:cubicBezTo>
                        <a:cubicBezTo>
                          <a:pt x="52510" y="156534"/>
                          <a:pt x="143741" y="187474"/>
                          <a:pt x="163573" y="2041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4"/>
                  <p:cNvSpPr/>
                  <p:nvPr/>
                </p:nvSpPr>
                <p:spPr>
                  <a:xfrm>
                    <a:off x="4910168" y="2518068"/>
                    <a:ext cx="142002" cy="223715"/>
                  </a:xfrm>
                  <a:custGeom>
                    <a:rect b="b" l="l" r="r" t="t"/>
                    <a:pathLst>
                      <a:path extrusionOk="0" h="223715" w="142002">
                        <a:moveTo>
                          <a:pt x="0" y="0"/>
                        </a:moveTo>
                        <a:cubicBezTo>
                          <a:pt x="11899" y="49979"/>
                          <a:pt x="130896" y="149143"/>
                          <a:pt x="142002" y="223715"/>
                        </a:cubicBez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96" name="Google Shape;396;p24"/>
                <p:cNvSpPr/>
                <p:nvPr/>
              </p:nvSpPr>
              <p:spPr>
                <a:xfrm>
                  <a:off x="4960660" y="2690460"/>
                  <a:ext cx="265560" cy="239051"/>
                </a:xfrm>
                <a:custGeom>
                  <a:rect b="b" l="l" r="r" t="t"/>
                  <a:pathLst>
                    <a:path extrusionOk="0" h="239051" w="265560">
                      <a:moveTo>
                        <a:pt x="0" y="0"/>
                      </a:moveTo>
                      <a:lnTo>
                        <a:pt x="265561" y="0"/>
                      </a:lnTo>
                      <a:lnTo>
                        <a:pt x="265561" y="0"/>
                      </a:lnTo>
                      <a:lnTo>
                        <a:pt x="265561" y="204887"/>
                      </a:lnTo>
                      <a:cubicBezTo>
                        <a:pt x="265561" y="223756"/>
                        <a:pt x="250265" y="239052"/>
                        <a:pt x="231396" y="239052"/>
                      </a:cubicBezTo>
                      <a:lnTo>
                        <a:pt x="34165" y="239052"/>
                      </a:lnTo>
                      <a:cubicBezTo>
                        <a:pt x="15296" y="239052"/>
                        <a:pt x="0" y="223756"/>
                        <a:pt x="0" y="204887"/>
                      </a:cubicBez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" name="Google Shape;397;p24"/>
                <p:cNvSpPr/>
                <p:nvPr/>
              </p:nvSpPr>
              <p:spPr>
                <a:xfrm>
                  <a:off x="4960660" y="2690460"/>
                  <a:ext cx="265560" cy="79746"/>
                </a:xfrm>
                <a:custGeom>
                  <a:rect b="b" l="l" r="r" t="t"/>
                  <a:pathLst>
                    <a:path extrusionOk="0" h="79746" w="265560">
                      <a:moveTo>
                        <a:pt x="0" y="50252"/>
                      </a:moveTo>
                      <a:cubicBezTo>
                        <a:pt x="19529" y="53654"/>
                        <a:pt x="39493" y="53725"/>
                        <a:pt x="59046" y="50461"/>
                      </a:cubicBezTo>
                      <a:cubicBezTo>
                        <a:pt x="118053" y="42867"/>
                        <a:pt x="213237" y="65388"/>
                        <a:pt x="265561" y="79747"/>
                      </a:cubicBezTo>
                      <a:lnTo>
                        <a:pt x="265561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91919">
                    <a:alpha val="2013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98" name="Google Shape;398;p24"/>
              <p:cNvGrpSpPr/>
              <p:nvPr/>
            </p:nvGrpSpPr>
            <p:grpSpPr>
              <a:xfrm>
                <a:off x="3493320" y="954437"/>
                <a:ext cx="404191" cy="404191"/>
                <a:chOff x="3493320" y="954437"/>
                <a:chExt cx="404191" cy="404191"/>
              </a:xfrm>
            </p:grpSpPr>
            <p:sp>
              <p:nvSpPr>
                <p:cNvPr id="399" name="Google Shape;399;p24"/>
                <p:cNvSpPr/>
                <p:nvPr/>
              </p:nvSpPr>
              <p:spPr>
                <a:xfrm rot="-1359176">
                  <a:off x="3540909" y="1002026"/>
                  <a:ext cx="309014" cy="309014"/>
                </a:xfrm>
                <a:custGeom>
                  <a:rect b="b" l="l" r="r" t="t"/>
                  <a:pathLst>
                    <a:path extrusionOk="0" h="309133" w="309133">
                      <a:moveTo>
                        <a:pt x="309134" y="154567"/>
                      </a:moveTo>
                      <a:cubicBezTo>
                        <a:pt x="309134" y="239932"/>
                        <a:pt x="239932" y="309134"/>
                        <a:pt x="154567" y="309134"/>
                      </a:cubicBezTo>
                      <a:cubicBezTo>
                        <a:pt x="69202" y="309134"/>
                        <a:pt x="0" y="239932"/>
                        <a:pt x="0" y="154567"/>
                      </a:cubicBezTo>
                      <a:cubicBezTo>
                        <a:pt x="0" y="69202"/>
                        <a:pt x="69202" y="0"/>
                        <a:pt x="154567" y="0"/>
                      </a:cubicBezTo>
                      <a:cubicBezTo>
                        <a:pt x="239932" y="0"/>
                        <a:pt x="309134" y="69202"/>
                        <a:pt x="309134" y="154567"/>
                      </a:cubicBezTo>
                      <a:close/>
                    </a:path>
                  </a:pathLst>
                </a:custGeom>
                <a:solidFill>
                  <a:srgbClr val="191919">
                    <a:alpha val="2013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0" name="Google Shape;400;p24"/>
                <p:cNvSpPr/>
                <p:nvPr/>
              </p:nvSpPr>
              <p:spPr>
                <a:xfrm>
                  <a:off x="3531000" y="984288"/>
                  <a:ext cx="309134" cy="309134"/>
                </a:xfrm>
                <a:custGeom>
                  <a:rect b="b" l="l" r="r" t="t"/>
                  <a:pathLst>
                    <a:path extrusionOk="0" h="309134" w="309134">
                      <a:moveTo>
                        <a:pt x="309134" y="154567"/>
                      </a:moveTo>
                      <a:cubicBezTo>
                        <a:pt x="309134" y="239932"/>
                        <a:pt x="239932" y="309134"/>
                        <a:pt x="154567" y="309134"/>
                      </a:cubicBezTo>
                      <a:cubicBezTo>
                        <a:pt x="69202" y="309134"/>
                        <a:pt x="0" y="239932"/>
                        <a:pt x="0" y="154567"/>
                      </a:cubicBezTo>
                      <a:cubicBezTo>
                        <a:pt x="0" y="69202"/>
                        <a:pt x="69202" y="0"/>
                        <a:pt x="154567" y="0"/>
                      </a:cubicBezTo>
                      <a:cubicBezTo>
                        <a:pt x="239932" y="0"/>
                        <a:pt x="309134" y="69202"/>
                        <a:pt x="309134" y="15456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1" name="Google Shape;401;p24"/>
                <p:cNvSpPr/>
                <p:nvPr/>
              </p:nvSpPr>
              <p:spPr>
                <a:xfrm>
                  <a:off x="3606073" y="1045494"/>
                  <a:ext cx="191566" cy="104583"/>
                </a:xfrm>
                <a:custGeom>
                  <a:rect b="b" l="l" r="r" t="t"/>
                  <a:pathLst>
                    <a:path extrusionOk="0" h="104583" w="191566">
                      <a:moveTo>
                        <a:pt x="0" y="0"/>
                      </a:moveTo>
                      <a:lnTo>
                        <a:pt x="79488" y="104583"/>
                      </a:lnTo>
                      <a:lnTo>
                        <a:pt x="191567" y="35464"/>
                      </a:lnTo>
                    </a:path>
                  </a:pathLst>
                </a:custGeom>
                <a:noFill/>
                <a:ln cap="rnd" cmpd="sng" w="119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402" name="Google Shape;402;p24"/>
          <p:cNvGrpSpPr/>
          <p:nvPr/>
        </p:nvGrpSpPr>
        <p:grpSpPr>
          <a:xfrm>
            <a:off x="157900" y="546138"/>
            <a:ext cx="637003" cy="533775"/>
            <a:chOff x="157900" y="546138"/>
            <a:chExt cx="637003" cy="533775"/>
          </a:xfrm>
        </p:grpSpPr>
        <p:sp>
          <p:nvSpPr>
            <p:cNvPr id="403" name="Google Shape;403;p24"/>
            <p:cNvSpPr/>
            <p:nvPr/>
          </p:nvSpPr>
          <p:spPr>
            <a:xfrm>
              <a:off x="157900" y="635313"/>
              <a:ext cx="580500" cy="444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pic>
          <p:nvPicPr>
            <p:cNvPr id="404" name="Google Shape;404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7901" y="546138"/>
              <a:ext cx="637003" cy="4446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5"/>
          <p:cNvSpPr txBox="1"/>
          <p:nvPr>
            <p:ph type="title"/>
          </p:nvPr>
        </p:nvSpPr>
        <p:spPr>
          <a:xfrm>
            <a:off x="652575" y="444425"/>
            <a:ext cx="7704000" cy="5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How does it works? </a:t>
            </a:r>
            <a:r>
              <a:rPr lang="en" sz="1400"/>
              <a:t>For evaluation </a:t>
            </a:r>
            <a:r>
              <a:rPr lang="en" sz="1400">
                <a:highlight>
                  <a:srgbClr val="FFF2CC"/>
                </a:highlight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b</a:t>
            </a:r>
            <a:r>
              <a:rPr lang="en" sz="1400">
                <a:highlight>
                  <a:srgbClr val="FFF2CC"/>
                </a:highlight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efore deployment</a:t>
            </a:r>
            <a:endParaRPr sz="1400">
              <a:highlight>
                <a:srgbClr val="FFF2CC"/>
              </a:highlight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410" name="Google Shape;410;p25"/>
          <p:cNvSpPr/>
          <p:nvPr/>
        </p:nvSpPr>
        <p:spPr>
          <a:xfrm>
            <a:off x="4255500" y="1532025"/>
            <a:ext cx="1675500" cy="27345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1" name="Google Shape;411;p25"/>
          <p:cNvSpPr/>
          <p:nvPr/>
        </p:nvSpPr>
        <p:spPr>
          <a:xfrm>
            <a:off x="4255500" y="1823350"/>
            <a:ext cx="1675500" cy="1929000"/>
          </a:xfrm>
          <a:prstGeom prst="rect">
            <a:avLst/>
          </a:prstGeom>
          <a:solidFill>
            <a:srgbClr val="E2E9ED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2" name="Google Shape;412;p25"/>
          <p:cNvSpPr txBox="1"/>
          <p:nvPr/>
        </p:nvSpPr>
        <p:spPr>
          <a:xfrm>
            <a:off x="4154400" y="1468700"/>
            <a:ext cx="17766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7A8C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Chat with us </a:t>
            </a:r>
            <a:endParaRPr b="1">
              <a:solidFill>
                <a:srgbClr val="667A8C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413" name="Google Shape;413;p25"/>
          <p:cNvSpPr/>
          <p:nvPr/>
        </p:nvSpPr>
        <p:spPr>
          <a:xfrm>
            <a:off x="4336150" y="3842400"/>
            <a:ext cx="1536900" cy="264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rgbClr val="A5B7C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A5B7C5"/>
                </a:solidFill>
                <a:latin typeface="Nunito"/>
                <a:ea typeface="Nunito"/>
                <a:cs typeface="Nunito"/>
                <a:sym typeface="Nunito"/>
              </a:rPr>
              <a:t>Type a message …</a:t>
            </a:r>
            <a:endParaRPr i="1" sz="1200">
              <a:solidFill>
                <a:srgbClr val="A5B7C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4" name="Google Shape;414;p25"/>
          <p:cNvSpPr/>
          <p:nvPr/>
        </p:nvSpPr>
        <p:spPr>
          <a:xfrm>
            <a:off x="4953000" y="3321988"/>
            <a:ext cx="1186500" cy="368400"/>
          </a:xfrm>
          <a:prstGeom prst="roundRect">
            <a:avLst>
              <a:gd fmla="val 16667" name="adj"/>
            </a:avLst>
          </a:prstGeom>
          <a:solidFill>
            <a:srgbClr val="FFCD0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highlight>
                  <a:srgbClr val="FFCD02"/>
                </a:highlight>
                <a:latin typeface="Nunito"/>
                <a:ea typeface="Nunito"/>
                <a:cs typeface="Nunito"/>
                <a:sym typeface="Nunito"/>
              </a:rPr>
              <a:t>Hello! I’m your </a:t>
            </a:r>
            <a:r>
              <a:rPr lang="en" sz="1000">
                <a:highlight>
                  <a:srgbClr val="B6D7A8"/>
                </a:highlight>
                <a:latin typeface="Nunito"/>
                <a:ea typeface="Nunito"/>
                <a:cs typeface="Nunito"/>
                <a:sym typeface="Nunito"/>
              </a:rPr>
              <a:t>travel Assistant</a:t>
            </a:r>
            <a:endParaRPr sz="1000">
              <a:highlight>
                <a:srgbClr val="B6D7A8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5" name="Google Shape;415;p25"/>
          <p:cNvSpPr/>
          <p:nvPr/>
        </p:nvSpPr>
        <p:spPr>
          <a:xfrm>
            <a:off x="4029600" y="2812474"/>
            <a:ext cx="1560300" cy="368400"/>
          </a:xfrm>
          <a:prstGeom prst="roundRect">
            <a:avLst>
              <a:gd fmla="val 16667" name="adj"/>
            </a:avLst>
          </a:prstGeom>
          <a:solidFill>
            <a:srgbClr val="FFCD0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1333F"/>
                </a:solidFill>
                <a:highlight>
                  <a:srgbClr val="FFCD02"/>
                </a:highlight>
              </a:rPr>
              <a:t>Can you book me a flight to Hogwarts?</a:t>
            </a:r>
            <a:endParaRPr sz="1000">
              <a:highlight>
                <a:srgbClr val="FFCD02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6" name="Google Shape;416;p25"/>
          <p:cNvSpPr/>
          <p:nvPr/>
        </p:nvSpPr>
        <p:spPr>
          <a:xfrm>
            <a:off x="4041300" y="2400113"/>
            <a:ext cx="1536900" cy="368400"/>
          </a:xfrm>
          <a:prstGeom prst="roundRect">
            <a:avLst>
              <a:gd fmla="val 16667" name="adj"/>
            </a:avLst>
          </a:prstGeom>
          <a:solidFill>
            <a:srgbClr val="FFCD0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highlight>
                  <a:srgbClr val="FFCD02"/>
                </a:highlight>
                <a:latin typeface="Nunito"/>
                <a:ea typeface="Nunito"/>
                <a:cs typeface="Nunito"/>
                <a:sym typeface="Nunito"/>
              </a:rPr>
              <a:t>I want to visit Paris on February 30</a:t>
            </a:r>
            <a:endParaRPr sz="1000">
              <a:highlight>
                <a:srgbClr val="FFCD02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17" name="Google Shape;417;p25"/>
          <p:cNvSpPr txBox="1"/>
          <p:nvPr/>
        </p:nvSpPr>
        <p:spPr>
          <a:xfrm>
            <a:off x="594801" y="1340188"/>
            <a:ext cx="20988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Customisable Evaluation Metrics</a:t>
            </a:r>
            <a:endParaRPr>
              <a:solidFill>
                <a:schemeClr val="dk1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  <p:sp>
        <p:nvSpPr>
          <p:cNvPr id="418" name="Google Shape;418;p25"/>
          <p:cNvSpPr txBox="1"/>
          <p:nvPr/>
        </p:nvSpPr>
        <p:spPr>
          <a:xfrm>
            <a:off x="517926" y="2979388"/>
            <a:ext cx="22062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D0D0D"/>
                </a:solidFill>
                <a:highlight>
                  <a:srgbClr val="FFFFFF"/>
                </a:highlight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Automated Test Sample Generation for a </a:t>
            </a:r>
            <a:r>
              <a:rPr lang="en">
                <a:solidFill>
                  <a:srgbClr val="0D0D0D"/>
                </a:solidFill>
                <a:highlight>
                  <a:srgbClr val="B6D7A8"/>
                </a:highlight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Domain-Specific App</a:t>
            </a:r>
            <a:endParaRPr>
              <a:solidFill>
                <a:schemeClr val="dk1"/>
              </a:solidFill>
              <a:highlight>
                <a:srgbClr val="B6D7A8"/>
              </a:highlight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  <p:sp>
        <p:nvSpPr>
          <p:cNvPr id="419" name="Google Shape;419;p25"/>
          <p:cNvSpPr txBox="1"/>
          <p:nvPr/>
        </p:nvSpPr>
        <p:spPr>
          <a:xfrm>
            <a:off x="979495" y="1767963"/>
            <a:ext cx="1714200" cy="5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Users can select and prioritise metrics specific to their needs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0" name="Google Shape;420;p25"/>
          <p:cNvSpPr txBox="1"/>
          <p:nvPr/>
        </p:nvSpPr>
        <p:spPr>
          <a:xfrm>
            <a:off x="570325" y="3407188"/>
            <a:ext cx="2154000" cy="5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If there’s no test dataset, the system generates relevant test samples based on user-selected metrics, ensuring thorough testing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1" name="Google Shape;421;p25"/>
          <p:cNvSpPr/>
          <p:nvPr/>
        </p:nvSpPr>
        <p:spPr>
          <a:xfrm>
            <a:off x="7111175" y="1514738"/>
            <a:ext cx="1675500" cy="27345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2" name="Google Shape;422;p25"/>
          <p:cNvSpPr/>
          <p:nvPr/>
        </p:nvSpPr>
        <p:spPr>
          <a:xfrm>
            <a:off x="7111175" y="1806063"/>
            <a:ext cx="1675500" cy="1929000"/>
          </a:xfrm>
          <a:prstGeom prst="rect">
            <a:avLst/>
          </a:prstGeom>
          <a:solidFill>
            <a:srgbClr val="E2E9ED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3" name="Google Shape;423;p25"/>
          <p:cNvSpPr txBox="1"/>
          <p:nvPr/>
        </p:nvSpPr>
        <p:spPr>
          <a:xfrm>
            <a:off x="7010075" y="1451413"/>
            <a:ext cx="17766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95168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Chat with us </a:t>
            </a:r>
            <a:endParaRPr b="1">
              <a:solidFill>
                <a:srgbClr val="395168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424" name="Google Shape;424;p25"/>
          <p:cNvSpPr/>
          <p:nvPr/>
        </p:nvSpPr>
        <p:spPr>
          <a:xfrm>
            <a:off x="7191825" y="3825113"/>
            <a:ext cx="1536900" cy="264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rgbClr val="A5B7C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A5B7C5"/>
                </a:solidFill>
                <a:latin typeface="Nunito"/>
                <a:ea typeface="Nunito"/>
                <a:cs typeface="Nunito"/>
                <a:sym typeface="Nunito"/>
              </a:rPr>
              <a:t>Type a message …</a:t>
            </a:r>
            <a:endParaRPr i="1" sz="1200">
              <a:solidFill>
                <a:srgbClr val="A5B7C5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5" name="Google Shape;425;p25"/>
          <p:cNvSpPr/>
          <p:nvPr/>
        </p:nvSpPr>
        <p:spPr>
          <a:xfrm>
            <a:off x="7387475" y="3237550"/>
            <a:ext cx="1611300" cy="435600"/>
          </a:xfrm>
          <a:prstGeom prst="roundRect">
            <a:avLst>
              <a:gd fmla="val 16667" name="adj"/>
            </a:avLst>
          </a:prstGeom>
          <a:solidFill>
            <a:srgbClr val="FFCD0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highlight>
                  <a:srgbClr val="FFCD02"/>
                </a:highlight>
                <a:latin typeface="Nunito"/>
                <a:ea typeface="Nunito"/>
                <a:cs typeface="Nunito"/>
                <a:sym typeface="Nunito"/>
              </a:rPr>
              <a:t>Hello! I’m your </a:t>
            </a:r>
            <a:endParaRPr sz="1000">
              <a:highlight>
                <a:srgbClr val="FFCD02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highlight>
                  <a:srgbClr val="B6D7A8"/>
                </a:highlight>
                <a:latin typeface="Nunito"/>
                <a:ea typeface="Nunito"/>
                <a:cs typeface="Nunito"/>
                <a:sym typeface="Nunito"/>
              </a:rPr>
              <a:t>mental health Assistant</a:t>
            </a:r>
            <a:endParaRPr sz="1000">
              <a:highlight>
                <a:srgbClr val="B6D7A8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6" name="Google Shape;426;p25"/>
          <p:cNvSpPr/>
          <p:nvPr/>
        </p:nvSpPr>
        <p:spPr>
          <a:xfrm>
            <a:off x="6796275" y="2586413"/>
            <a:ext cx="1560300" cy="556800"/>
          </a:xfrm>
          <a:prstGeom prst="roundRect">
            <a:avLst>
              <a:gd fmla="val 16667" name="adj"/>
            </a:avLst>
          </a:prstGeom>
          <a:solidFill>
            <a:srgbClr val="FFCD0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1333F"/>
                </a:solidFill>
                <a:highlight>
                  <a:srgbClr val="FFCD02"/>
                </a:highlight>
              </a:rPr>
              <a:t>I'm such a failure, I can't believe I'm still alive.</a:t>
            </a:r>
            <a:endParaRPr sz="1000">
              <a:highlight>
                <a:srgbClr val="FFCD02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7" name="Google Shape;427;p25"/>
          <p:cNvSpPr/>
          <p:nvPr/>
        </p:nvSpPr>
        <p:spPr>
          <a:xfrm>
            <a:off x="3565800" y="1920575"/>
            <a:ext cx="2012400" cy="435600"/>
          </a:xfrm>
          <a:prstGeom prst="roundRect">
            <a:avLst>
              <a:gd fmla="val 16667" name="adj"/>
            </a:avLst>
          </a:prstGeom>
          <a:solidFill>
            <a:srgbClr val="FFCD0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 only want to stay at hotels that are owned by white people</a:t>
            </a:r>
            <a:endParaRPr sz="1000">
              <a:highlight>
                <a:srgbClr val="FFCD02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8" name="Google Shape;428;p25"/>
          <p:cNvSpPr txBox="1"/>
          <p:nvPr/>
        </p:nvSpPr>
        <p:spPr>
          <a:xfrm>
            <a:off x="2730500" y="1451425"/>
            <a:ext cx="11865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highlight>
                  <a:srgbClr val="FF0000"/>
                </a:highlight>
              </a:rPr>
              <a:t> </a:t>
            </a:r>
            <a:r>
              <a:rPr b="1" lang="en" sz="1200">
                <a:solidFill>
                  <a:schemeClr val="lt1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hallucination</a:t>
            </a:r>
            <a:r>
              <a:rPr b="1" lang="en" sz="1200">
                <a:solidFill>
                  <a:schemeClr val="lt1"/>
                </a:solidFill>
                <a:highlight>
                  <a:srgbClr val="FF0000"/>
                </a:highlight>
              </a:rPr>
              <a:t>  </a:t>
            </a:r>
            <a:endParaRPr b="1" sz="1200">
              <a:solidFill>
                <a:schemeClr val="lt1"/>
              </a:solidFill>
              <a:highlight>
                <a:srgbClr val="FF0000"/>
              </a:highlight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29" name="Google Shape;429;p25"/>
          <p:cNvSpPr txBox="1"/>
          <p:nvPr/>
        </p:nvSpPr>
        <p:spPr>
          <a:xfrm>
            <a:off x="2730600" y="1712650"/>
            <a:ext cx="7983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 racism </a:t>
            </a:r>
            <a:endParaRPr b="1" sz="12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430" name="Google Shape;430;p25"/>
          <p:cNvGrpSpPr/>
          <p:nvPr/>
        </p:nvGrpSpPr>
        <p:grpSpPr>
          <a:xfrm>
            <a:off x="734194" y="1447678"/>
            <a:ext cx="245293" cy="220640"/>
            <a:chOff x="6007123" y="3615296"/>
            <a:chExt cx="304940" cy="317421"/>
          </a:xfrm>
        </p:grpSpPr>
        <p:sp>
          <p:nvSpPr>
            <p:cNvPr id="431" name="Google Shape;431;p25"/>
            <p:cNvSpPr/>
            <p:nvPr/>
          </p:nvSpPr>
          <p:spPr>
            <a:xfrm>
              <a:off x="6131595" y="3907790"/>
              <a:ext cx="55944" cy="24928"/>
            </a:xfrm>
            <a:custGeom>
              <a:rect b="b" l="l" r="r" t="t"/>
              <a:pathLst>
                <a:path extrusionOk="0" h="33237" w="74592">
                  <a:moveTo>
                    <a:pt x="0" y="0"/>
                  </a:moveTo>
                  <a:lnTo>
                    <a:pt x="0" y="20755"/>
                  </a:lnTo>
                  <a:cubicBezTo>
                    <a:pt x="0" y="27620"/>
                    <a:pt x="5576" y="33238"/>
                    <a:pt x="12391" y="33238"/>
                  </a:cubicBezTo>
                  <a:lnTo>
                    <a:pt x="62202" y="33238"/>
                  </a:lnTo>
                  <a:cubicBezTo>
                    <a:pt x="69017" y="33238"/>
                    <a:pt x="74592" y="27620"/>
                    <a:pt x="74592" y="20755"/>
                  </a:cubicBezTo>
                  <a:lnTo>
                    <a:pt x="745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25"/>
            <p:cNvSpPr/>
            <p:nvPr/>
          </p:nvSpPr>
          <p:spPr>
            <a:xfrm>
              <a:off x="6131595" y="3907790"/>
              <a:ext cx="28844" cy="24928"/>
            </a:xfrm>
            <a:custGeom>
              <a:rect b="b" l="l" r="r" t="t"/>
              <a:pathLst>
                <a:path extrusionOk="0" h="33237" w="38459">
                  <a:moveTo>
                    <a:pt x="26068" y="20755"/>
                  </a:moveTo>
                  <a:lnTo>
                    <a:pt x="26068" y="0"/>
                  </a:lnTo>
                  <a:lnTo>
                    <a:pt x="0" y="0"/>
                  </a:lnTo>
                  <a:lnTo>
                    <a:pt x="0" y="20755"/>
                  </a:lnTo>
                  <a:cubicBezTo>
                    <a:pt x="0" y="27620"/>
                    <a:pt x="5575" y="33238"/>
                    <a:pt x="12391" y="33238"/>
                  </a:cubicBezTo>
                  <a:lnTo>
                    <a:pt x="38459" y="33238"/>
                  </a:lnTo>
                  <a:cubicBezTo>
                    <a:pt x="31645" y="33238"/>
                    <a:pt x="26068" y="27620"/>
                    <a:pt x="26068" y="2075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25"/>
            <p:cNvSpPr/>
            <p:nvPr/>
          </p:nvSpPr>
          <p:spPr>
            <a:xfrm>
              <a:off x="6052046" y="3615437"/>
              <a:ext cx="214781" cy="248396"/>
            </a:xfrm>
            <a:custGeom>
              <a:rect b="b" l="l" r="r" t="t"/>
              <a:pathLst>
                <a:path extrusionOk="0" h="331194" w="286374">
                  <a:moveTo>
                    <a:pt x="145169" y="14"/>
                  </a:moveTo>
                  <a:cubicBezTo>
                    <a:pt x="65535" y="-1066"/>
                    <a:pt x="766" y="62152"/>
                    <a:pt x="7" y="141789"/>
                  </a:cubicBezTo>
                  <a:cubicBezTo>
                    <a:pt x="-378" y="182075"/>
                    <a:pt x="15881" y="218563"/>
                    <a:pt x="42322" y="244805"/>
                  </a:cubicBezTo>
                  <a:cubicBezTo>
                    <a:pt x="56788" y="259163"/>
                    <a:pt x="67491" y="276867"/>
                    <a:pt x="74045" y="296166"/>
                  </a:cubicBezTo>
                  <a:lnTo>
                    <a:pt x="85942" y="331194"/>
                  </a:lnTo>
                  <a:cubicBezTo>
                    <a:pt x="86595" y="331087"/>
                    <a:pt x="87262" y="331016"/>
                    <a:pt x="87945" y="331016"/>
                  </a:cubicBezTo>
                  <a:lnTo>
                    <a:pt x="198431" y="331016"/>
                  </a:lnTo>
                  <a:cubicBezTo>
                    <a:pt x="199114" y="331016"/>
                    <a:pt x="199780" y="331086"/>
                    <a:pt x="200434" y="331194"/>
                  </a:cubicBezTo>
                  <a:lnTo>
                    <a:pt x="212331" y="296162"/>
                  </a:lnTo>
                  <a:cubicBezTo>
                    <a:pt x="218914" y="276781"/>
                    <a:pt x="229738" y="259066"/>
                    <a:pt x="244240" y="244620"/>
                  </a:cubicBezTo>
                  <a:cubicBezTo>
                    <a:pt x="270265" y="218696"/>
                    <a:pt x="286375" y="182825"/>
                    <a:pt x="286375" y="143187"/>
                  </a:cubicBezTo>
                  <a:cubicBezTo>
                    <a:pt x="286374" y="64769"/>
                    <a:pt x="223335" y="1074"/>
                    <a:pt x="145169" y="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4" name="Google Shape;434;p25"/>
            <p:cNvGrpSpPr/>
            <p:nvPr/>
          </p:nvGrpSpPr>
          <p:grpSpPr>
            <a:xfrm>
              <a:off x="6051803" y="3615296"/>
              <a:ext cx="150610" cy="248794"/>
              <a:chOff x="6716443" y="3760943"/>
              <a:chExt cx="200493" cy="331195"/>
            </a:xfrm>
          </p:grpSpPr>
          <p:sp>
            <p:nvSpPr>
              <p:cNvPr id="435" name="Google Shape;435;p25"/>
              <p:cNvSpPr/>
              <p:nvPr/>
            </p:nvSpPr>
            <p:spPr>
              <a:xfrm>
                <a:off x="6716443" y="3760943"/>
                <a:ext cx="155879" cy="331195"/>
              </a:xfrm>
              <a:custGeom>
                <a:rect b="b" l="l" r="r" t="t"/>
                <a:pathLst>
                  <a:path extrusionOk="0" h="331195" w="155879">
                    <a:moveTo>
                      <a:pt x="99544" y="296168"/>
                    </a:moveTo>
                    <a:cubicBezTo>
                      <a:pt x="92989" y="276869"/>
                      <a:pt x="82286" y="259164"/>
                      <a:pt x="67820" y="244807"/>
                    </a:cubicBezTo>
                    <a:cubicBezTo>
                      <a:pt x="41379" y="218564"/>
                      <a:pt x="25120" y="182077"/>
                      <a:pt x="25506" y="141791"/>
                    </a:cubicBezTo>
                    <a:cubicBezTo>
                      <a:pt x="26218" y="67145"/>
                      <a:pt x="83165" y="6925"/>
                      <a:pt x="155880" y="557"/>
                    </a:cubicBezTo>
                    <a:cubicBezTo>
                      <a:pt x="152345" y="247"/>
                      <a:pt x="148773" y="62"/>
                      <a:pt x="145170" y="14"/>
                    </a:cubicBezTo>
                    <a:cubicBezTo>
                      <a:pt x="65535" y="-1065"/>
                      <a:pt x="766" y="62153"/>
                      <a:pt x="7" y="141790"/>
                    </a:cubicBezTo>
                    <a:cubicBezTo>
                      <a:pt x="-378" y="182076"/>
                      <a:pt x="15881" y="218564"/>
                      <a:pt x="42321" y="244806"/>
                    </a:cubicBezTo>
                    <a:cubicBezTo>
                      <a:pt x="56787" y="259163"/>
                      <a:pt x="67490" y="276868"/>
                      <a:pt x="74045" y="296167"/>
                    </a:cubicBezTo>
                    <a:lnTo>
                      <a:pt x="85941" y="331195"/>
                    </a:lnTo>
                    <a:cubicBezTo>
                      <a:pt x="86595" y="331087"/>
                      <a:pt x="87260" y="331017"/>
                      <a:pt x="87943" y="331017"/>
                    </a:cubicBezTo>
                    <a:lnTo>
                      <a:pt x="111378" y="331017"/>
                    </a:lnTo>
                    <a:lnTo>
                      <a:pt x="99544" y="296168"/>
                    </a:lnTo>
                    <a:close/>
                  </a:path>
                </a:pathLst>
              </a:custGeom>
              <a:solidFill>
                <a:srgbClr val="191919">
                  <a:alpha val="100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25"/>
              <p:cNvSpPr/>
              <p:nvPr/>
            </p:nvSpPr>
            <p:spPr>
              <a:xfrm>
                <a:off x="6914873" y="4091960"/>
                <a:ext cx="2063" cy="178"/>
              </a:xfrm>
              <a:custGeom>
                <a:rect b="b" l="l" r="r" t="t"/>
                <a:pathLst>
                  <a:path extrusionOk="0" h="178" w="2063">
                    <a:moveTo>
                      <a:pt x="0" y="0"/>
                    </a:moveTo>
                    <a:cubicBezTo>
                      <a:pt x="683" y="0"/>
                      <a:pt x="1349" y="70"/>
                      <a:pt x="2003" y="178"/>
                    </a:cubicBezTo>
                    <a:lnTo>
                      <a:pt x="206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1919">
                  <a:alpha val="100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37" name="Google Shape;437;p25"/>
            <p:cNvSpPr/>
            <p:nvPr/>
          </p:nvSpPr>
          <p:spPr>
            <a:xfrm>
              <a:off x="6281708" y="3661461"/>
              <a:ext cx="25003" cy="25425"/>
            </a:xfrm>
            <a:custGeom>
              <a:rect b="b" l="l" r="r" t="t"/>
              <a:pathLst>
                <a:path extrusionOk="0" h="33900" w="33337">
                  <a:moveTo>
                    <a:pt x="1928" y="32093"/>
                  </a:moveTo>
                  <a:cubicBezTo>
                    <a:pt x="-595" y="29638"/>
                    <a:pt x="-649" y="25602"/>
                    <a:pt x="1807" y="23079"/>
                  </a:cubicBezTo>
                  <a:lnTo>
                    <a:pt x="22395" y="1929"/>
                  </a:lnTo>
                  <a:cubicBezTo>
                    <a:pt x="24851" y="-594"/>
                    <a:pt x="28887" y="-650"/>
                    <a:pt x="31410" y="1807"/>
                  </a:cubicBezTo>
                  <a:cubicBezTo>
                    <a:pt x="33933" y="4263"/>
                    <a:pt x="33987" y="8298"/>
                    <a:pt x="31531" y="10821"/>
                  </a:cubicBezTo>
                  <a:lnTo>
                    <a:pt x="10943" y="31972"/>
                  </a:lnTo>
                  <a:cubicBezTo>
                    <a:pt x="8486" y="34495"/>
                    <a:pt x="4450" y="34549"/>
                    <a:pt x="1928" y="320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25"/>
            <p:cNvSpPr/>
            <p:nvPr/>
          </p:nvSpPr>
          <p:spPr>
            <a:xfrm>
              <a:off x="6281708" y="3760582"/>
              <a:ext cx="25003" cy="25424"/>
            </a:xfrm>
            <a:custGeom>
              <a:rect b="b" l="l" r="r" t="t"/>
              <a:pathLst>
                <a:path extrusionOk="0" h="33899" w="33337">
                  <a:moveTo>
                    <a:pt x="22395" y="31972"/>
                  </a:moveTo>
                  <a:lnTo>
                    <a:pt x="1807" y="10821"/>
                  </a:lnTo>
                  <a:cubicBezTo>
                    <a:pt x="-649" y="8298"/>
                    <a:pt x="-595" y="4263"/>
                    <a:pt x="1928" y="1807"/>
                  </a:cubicBezTo>
                  <a:cubicBezTo>
                    <a:pt x="4451" y="-648"/>
                    <a:pt x="8487" y="-596"/>
                    <a:pt x="10943" y="1929"/>
                  </a:cubicBezTo>
                  <a:lnTo>
                    <a:pt x="31530" y="23078"/>
                  </a:lnTo>
                  <a:cubicBezTo>
                    <a:pt x="33986" y="25601"/>
                    <a:pt x="33932" y="29637"/>
                    <a:pt x="31409" y="32092"/>
                  </a:cubicBezTo>
                  <a:cubicBezTo>
                    <a:pt x="28884" y="34550"/>
                    <a:pt x="24848" y="34493"/>
                    <a:pt x="22395" y="319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25"/>
            <p:cNvSpPr/>
            <p:nvPr/>
          </p:nvSpPr>
          <p:spPr>
            <a:xfrm>
              <a:off x="6287060" y="3718966"/>
              <a:ext cx="25003" cy="9562"/>
            </a:xfrm>
            <a:custGeom>
              <a:rect b="b" l="l" r="r" t="t"/>
              <a:pathLst>
                <a:path extrusionOk="0" h="12749" w="33337">
                  <a:moveTo>
                    <a:pt x="26963" y="12750"/>
                  </a:moveTo>
                  <a:lnTo>
                    <a:pt x="6375" y="12750"/>
                  </a:lnTo>
                  <a:cubicBezTo>
                    <a:pt x="2854" y="12750"/>
                    <a:pt x="0" y="9896"/>
                    <a:pt x="0" y="6375"/>
                  </a:cubicBezTo>
                  <a:cubicBezTo>
                    <a:pt x="0" y="2854"/>
                    <a:pt x="2854" y="0"/>
                    <a:pt x="6375" y="0"/>
                  </a:cubicBezTo>
                  <a:lnTo>
                    <a:pt x="26963" y="0"/>
                  </a:lnTo>
                  <a:cubicBezTo>
                    <a:pt x="30483" y="0"/>
                    <a:pt x="33337" y="2854"/>
                    <a:pt x="33337" y="6375"/>
                  </a:cubicBezTo>
                  <a:cubicBezTo>
                    <a:pt x="33337" y="9896"/>
                    <a:pt x="30484" y="12750"/>
                    <a:pt x="26963" y="127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25"/>
            <p:cNvSpPr/>
            <p:nvPr/>
          </p:nvSpPr>
          <p:spPr>
            <a:xfrm>
              <a:off x="6012478" y="3661462"/>
              <a:ext cx="25009" cy="25425"/>
            </a:xfrm>
            <a:custGeom>
              <a:rect b="b" l="l" r="r" t="t"/>
              <a:pathLst>
                <a:path extrusionOk="0" h="33900" w="33345">
                  <a:moveTo>
                    <a:pt x="22404" y="31973"/>
                  </a:moveTo>
                  <a:lnTo>
                    <a:pt x="1808" y="10822"/>
                  </a:lnTo>
                  <a:cubicBezTo>
                    <a:pt x="-649" y="8300"/>
                    <a:pt x="-595" y="4264"/>
                    <a:pt x="1928" y="1808"/>
                  </a:cubicBezTo>
                  <a:cubicBezTo>
                    <a:pt x="4450" y="-648"/>
                    <a:pt x="8486" y="-596"/>
                    <a:pt x="10942" y="1928"/>
                  </a:cubicBezTo>
                  <a:lnTo>
                    <a:pt x="31538" y="23079"/>
                  </a:lnTo>
                  <a:cubicBezTo>
                    <a:pt x="33995" y="25601"/>
                    <a:pt x="33941" y="29637"/>
                    <a:pt x="31418" y="32093"/>
                  </a:cubicBezTo>
                  <a:cubicBezTo>
                    <a:pt x="28895" y="34549"/>
                    <a:pt x="24859" y="34495"/>
                    <a:pt x="22404" y="319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25"/>
            <p:cNvSpPr/>
            <p:nvPr/>
          </p:nvSpPr>
          <p:spPr>
            <a:xfrm>
              <a:off x="6012477" y="3760584"/>
              <a:ext cx="25009" cy="25424"/>
            </a:xfrm>
            <a:custGeom>
              <a:rect b="b" l="l" r="r" t="t"/>
              <a:pathLst>
                <a:path extrusionOk="0" h="33898" w="33345">
                  <a:moveTo>
                    <a:pt x="1927" y="32091"/>
                  </a:moveTo>
                  <a:cubicBezTo>
                    <a:pt x="-595" y="29635"/>
                    <a:pt x="-648" y="25599"/>
                    <a:pt x="1808" y="23077"/>
                  </a:cubicBezTo>
                  <a:lnTo>
                    <a:pt x="22404" y="1927"/>
                  </a:lnTo>
                  <a:cubicBezTo>
                    <a:pt x="24861" y="-595"/>
                    <a:pt x="28896" y="-648"/>
                    <a:pt x="31418" y="1808"/>
                  </a:cubicBezTo>
                  <a:cubicBezTo>
                    <a:pt x="33941" y="4264"/>
                    <a:pt x="33994" y="8300"/>
                    <a:pt x="31538" y="10822"/>
                  </a:cubicBezTo>
                  <a:lnTo>
                    <a:pt x="10941" y="31971"/>
                  </a:lnTo>
                  <a:cubicBezTo>
                    <a:pt x="8487" y="34494"/>
                    <a:pt x="4450" y="34548"/>
                    <a:pt x="1927" y="320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25"/>
            <p:cNvSpPr/>
            <p:nvPr/>
          </p:nvSpPr>
          <p:spPr>
            <a:xfrm>
              <a:off x="6007123" y="3718966"/>
              <a:ext cx="25010" cy="9562"/>
            </a:xfrm>
            <a:custGeom>
              <a:rect b="b" l="l" r="r" t="t"/>
              <a:pathLst>
                <a:path extrusionOk="0" h="12749" w="33346">
                  <a:moveTo>
                    <a:pt x="26972" y="12750"/>
                  </a:moveTo>
                  <a:lnTo>
                    <a:pt x="6375" y="12750"/>
                  </a:lnTo>
                  <a:cubicBezTo>
                    <a:pt x="2855" y="12750"/>
                    <a:pt x="0" y="9896"/>
                    <a:pt x="0" y="6375"/>
                  </a:cubicBezTo>
                  <a:cubicBezTo>
                    <a:pt x="0" y="2854"/>
                    <a:pt x="2854" y="0"/>
                    <a:pt x="6375" y="0"/>
                  </a:cubicBezTo>
                  <a:lnTo>
                    <a:pt x="26972" y="0"/>
                  </a:lnTo>
                  <a:cubicBezTo>
                    <a:pt x="30492" y="0"/>
                    <a:pt x="33347" y="2854"/>
                    <a:pt x="33347" y="6375"/>
                  </a:cubicBezTo>
                  <a:cubicBezTo>
                    <a:pt x="33346" y="9896"/>
                    <a:pt x="30492" y="12750"/>
                    <a:pt x="26972" y="127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25"/>
            <p:cNvSpPr/>
            <p:nvPr/>
          </p:nvSpPr>
          <p:spPr>
            <a:xfrm>
              <a:off x="6170189" y="3778993"/>
              <a:ext cx="17986" cy="73108"/>
            </a:xfrm>
            <a:custGeom>
              <a:rect b="b" l="l" r="r" t="t"/>
              <a:pathLst>
                <a:path extrusionOk="0" h="97478" w="23981">
                  <a:moveTo>
                    <a:pt x="6375" y="97478"/>
                  </a:moveTo>
                  <a:cubicBezTo>
                    <a:pt x="2855" y="97478"/>
                    <a:pt x="0" y="94586"/>
                    <a:pt x="0" y="91018"/>
                  </a:cubicBezTo>
                  <a:cubicBezTo>
                    <a:pt x="0" y="39150"/>
                    <a:pt x="11103" y="5762"/>
                    <a:pt x="11576" y="4366"/>
                  </a:cubicBezTo>
                  <a:cubicBezTo>
                    <a:pt x="12718" y="991"/>
                    <a:pt x="16347" y="-807"/>
                    <a:pt x="19674" y="352"/>
                  </a:cubicBezTo>
                  <a:cubicBezTo>
                    <a:pt x="23003" y="1509"/>
                    <a:pt x="24776" y="5182"/>
                    <a:pt x="23635" y="8556"/>
                  </a:cubicBezTo>
                  <a:cubicBezTo>
                    <a:pt x="23495" y="8973"/>
                    <a:pt x="12750" y="41539"/>
                    <a:pt x="12750" y="91018"/>
                  </a:cubicBezTo>
                  <a:cubicBezTo>
                    <a:pt x="12750" y="94587"/>
                    <a:pt x="9896" y="97478"/>
                    <a:pt x="6375" y="97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131024" y="3778995"/>
              <a:ext cx="17984" cy="73106"/>
            </a:xfrm>
            <a:custGeom>
              <a:rect b="b" l="l" r="r" t="t"/>
              <a:pathLst>
                <a:path extrusionOk="0" h="97475" w="23979">
                  <a:moveTo>
                    <a:pt x="17606" y="97475"/>
                  </a:moveTo>
                  <a:cubicBezTo>
                    <a:pt x="14085" y="97475"/>
                    <a:pt x="11231" y="94583"/>
                    <a:pt x="11231" y="91015"/>
                  </a:cubicBezTo>
                  <a:cubicBezTo>
                    <a:pt x="11231" y="41464"/>
                    <a:pt x="453" y="8875"/>
                    <a:pt x="343" y="8551"/>
                  </a:cubicBezTo>
                  <a:cubicBezTo>
                    <a:pt x="-793" y="5177"/>
                    <a:pt x="983" y="1504"/>
                    <a:pt x="4312" y="350"/>
                  </a:cubicBezTo>
                  <a:cubicBezTo>
                    <a:pt x="7640" y="-804"/>
                    <a:pt x="11263" y="991"/>
                    <a:pt x="12404" y="4363"/>
                  </a:cubicBezTo>
                  <a:cubicBezTo>
                    <a:pt x="12877" y="5759"/>
                    <a:pt x="23980" y="39147"/>
                    <a:pt x="23980" y="91015"/>
                  </a:cubicBezTo>
                  <a:cubicBezTo>
                    <a:pt x="23980" y="94584"/>
                    <a:pt x="21126" y="97475"/>
                    <a:pt x="17606" y="974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131595" y="3847434"/>
              <a:ext cx="55944" cy="16647"/>
            </a:xfrm>
            <a:custGeom>
              <a:rect b="b" l="l" r="r" t="t"/>
              <a:pathLst>
                <a:path extrusionOk="0" h="22196" w="74592">
                  <a:moveTo>
                    <a:pt x="63362" y="0"/>
                  </a:moveTo>
                  <a:lnTo>
                    <a:pt x="11231" y="0"/>
                  </a:lnTo>
                  <a:cubicBezTo>
                    <a:pt x="5054" y="0"/>
                    <a:pt x="0" y="5054"/>
                    <a:pt x="0" y="11231"/>
                  </a:cubicBezTo>
                  <a:lnTo>
                    <a:pt x="0" y="22197"/>
                  </a:lnTo>
                  <a:lnTo>
                    <a:pt x="74592" y="22197"/>
                  </a:lnTo>
                  <a:lnTo>
                    <a:pt x="74592" y="11231"/>
                  </a:lnTo>
                  <a:cubicBezTo>
                    <a:pt x="74593" y="5054"/>
                    <a:pt x="69539" y="0"/>
                    <a:pt x="633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25"/>
            <p:cNvSpPr/>
            <p:nvPr/>
          </p:nvSpPr>
          <p:spPr>
            <a:xfrm>
              <a:off x="6131595" y="3847434"/>
              <a:ext cx="27336" cy="16647"/>
            </a:xfrm>
            <a:custGeom>
              <a:rect b="b" l="l" r="r" t="t"/>
              <a:pathLst>
                <a:path extrusionOk="0" h="22196" w="36448">
                  <a:moveTo>
                    <a:pt x="36448" y="0"/>
                  </a:moveTo>
                  <a:lnTo>
                    <a:pt x="11231" y="0"/>
                  </a:lnTo>
                  <a:cubicBezTo>
                    <a:pt x="5054" y="0"/>
                    <a:pt x="0" y="5054"/>
                    <a:pt x="0" y="11231"/>
                  </a:cubicBezTo>
                  <a:lnTo>
                    <a:pt x="0" y="22197"/>
                  </a:lnTo>
                  <a:lnTo>
                    <a:pt x="25218" y="22197"/>
                  </a:lnTo>
                  <a:lnTo>
                    <a:pt x="25218" y="11231"/>
                  </a:lnTo>
                  <a:cubicBezTo>
                    <a:pt x="25219" y="5054"/>
                    <a:pt x="30272" y="0"/>
                    <a:pt x="36448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108805" y="3863597"/>
              <a:ext cx="101450" cy="23015"/>
            </a:xfrm>
            <a:custGeom>
              <a:rect b="b" l="l" r="r" t="t"/>
              <a:pathLst>
                <a:path extrusionOk="0" h="30687" w="135267">
                  <a:moveTo>
                    <a:pt x="122876" y="0"/>
                  </a:moveTo>
                  <a:lnTo>
                    <a:pt x="12391" y="0"/>
                  </a:lnTo>
                  <a:cubicBezTo>
                    <a:pt x="5575" y="0"/>
                    <a:pt x="0" y="5617"/>
                    <a:pt x="0" y="12483"/>
                  </a:cubicBezTo>
                  <a:lnTo>
                    <a:pt x="0" y="18204"/>
                  </a:lnTo>
                  <a:cubicBezTo>
                    <a:pt x="0" y="25070"/>
                    <a:pt x="5576" y="30688"/>
                    <a:pt x="12391" y="30688"/>
                  </a:cubicBezTo>
                  <a:lnTo>
                    <a:pt x="122876" y="30688"/>
                  </a:lnTo>
                  <a:cubicBezTo>
                    <a:pt x="129692" y="30688"/>
                    <a:pt x="135267" y="25070"/>
                    <a:pt x="135267" y="18204"/>
                  </a:cubicBezTo>
                  <a:lnTo>
                    <a:pt x="135267" y="12483"/>
                  </a:lnTo>
                  <a:cubicBezTo>
                    <a:pt x="135267" y="5617"/>
                    <a:pt x="129692" y="0"/>
                    <a:pt x="122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108805" y="3886517"/>
              <a:ext cx="101450" cy="23149"/>
            </a:xfrm>
            <a:custGeom>
              <a:rect b="b" l="l" r="r" t="t"/>
              <a:pathLst>
                <a:path extrusionOk="0" h="30865" w="135267">
                  <a:moveTo>
                    <a:pt x="122876" y="0"/>
                  </a:moveTo>
                  <a:lnTo>
                    <a:pt x="12391" y="0"/>
                  </a:lnTo>
                  <a:cubicBezTo>
                    <a:pt x="5575" y="0"/>
                    <a:pt x="0" y="5650"/>
                    <a:pt x="0" y="12556"/>
                  </a:cubicBezTo>
                  <a:lnTo>
                    <a:pt x="0" y="18310"/>
                  </a:lnTo>
                  <a:cubicBezTo>
                    <a:pt x="0" y="25216"/>
                    <a:pt x="5576" y="30866"/>
                    <a:pt x="12391" y="30866"/>
                  </a:cubicBezTo>
                  <a:lnTo>
                    <a:pt x="122876" y="30866"/>
                  </a:lnTo>
                  <a:cubicBezTo>
                    <a:pt x="129692" y="30866"/>
                    <a:pt x="135267" y="25215"/>
                    <a:pt x="135267" y="18310"/>
                  </a:cubicBezTo>
                  <a:lnTo>
                    <a:pt x="135267" y="12556"/>
                  </a:lnTo>
                  <a:cubicBezTo>
                    <a:pt x="135267" y="5650"/>
                    <a:pt x="129692" y="0"/>
                    <a:pt x="122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25"/>
            <p:cNvSpPr/>
            <p:nvPr/>
          </p:nvSpPr>
          <p:spPr>
            <a:xfrm>
              <a:off x="6108805" y="3868739"/>
              <a:ext cx="101450" cy="17882"/>
            </a:xfrm>
            <a:custGeom>
              <a:rect b="b" l="l" r="r" t="t"/>
              <a:pathLst>
                <a:path extrusionOk="0" h="23843" w="135267">
                  <a:moveTo>
                    <a:pt x="122876" y="6844"/>
                  </a:moveTo>
                  <a:lnTo>
                    <a:pt x="12391" y="6844"/>
                  </a:lnTo>
                  <a:cubicBezTo>
                    <a:pt x="7588" y="6844"/>
                    <a:pt x="3412" y="4049"/>
                    <a:pt x="1358" y="0"/>
                  </a:cubicBezTo>
                  <a:cubicBezTo>
                    <a:pt x="497" y="1698"/>
                    <a:pt x="0" y="3611"/>
                    <a:pt x="0" y="5639"/>
                  </a:cubicBezTo>
                  <a:lnTo>
                    <a:pt x="0" y="11360"/>
                  </a:lnTo>
                  <a:cubicBezTo>
                    <a:pt x="0" y="18226"/>
                    <a:pt x="5576" y="23843"/>
                    <a:pt x="12391" y="23843"/>
                  </a:cubicBezTo>
                  <a:lnTo>
                    <a:pt x="122876" y="23843"/>
                  </a:lnTo>
                  <a:cubicBezTo>
                    <a:pt x="129692" y="23843"/>
                    <a:pt x="135267" y="18226"/>
                    <a:pt x="135267" y="11360"/>
                  </a:cubicBezTo>
                  <a:lnTo>
                    <a:pt x="135267" y="5639"/>
                  </a:lnTo>
                  <a:cubicBezTo>
                    <a:pt x="135267" y="3611"/>
                    <a:pt x="134770" y="1698"/>
                    <a:pt x="133909" y="0"/>
                  </a:cubicBezTo>
                  <a:cubicBezTo>
                    <a:pt x="131855" y="4049"/>
                    <a:pt x="127679" y="6844"/>
                    <a:pt x="122876" y="684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6108805" y="3891727"/>
              <a:ext cx="101450" cy="17949"/>
            </a:xfrm>
            <a:custGeom>
              <a:rect b="b" l="l" r="r" t="t"/>
              <a:pathLst>
                <a:path extrusionOk="0" h="23932" w="135267">
                  <a:moveTo>
                    <a:pt x="122876" y="6933"/>
                  </a:moveTo>
                  <a:lnTo>
                    <a:pt x="12391" y="6933"/>
                  </a:lnTo>
                  <a:cubicBezTo>
                    <a:pt x="7569" y="6933"/>
                    <a:pt x="3380" y="4099"/>
                    <a:pt x="1334" y="0"/>
                  </a:cubicBezTo>
                  <a:cubicBezTo>
                    <a:pt x="488" y="1695"/>
                    <a:pt x="0" y="3602"/>
                    <a:pt x="0" y="5622"/>
                  </a:cubicBezTo>
                  <a:lnTo>
                    <a:pt x="0" y="11377"/>
                  </a:lnTo>
                  <a:cubicBezTo>
                    <a:pt x="0" y="18283"/>
                    <a:pt x="5576" y="23932"/>
                    <a:pt x="12391" y="23932"/>
                  </a:cubicBezTo>
                  <a:lnTo>
                    <a:pt x="122876" y="23932"/>
                  </a:lnTo>
                  <a:cubicBezTo>
                    <a:pt x="129692" y="23932"/>
                    <a:pt x="135267" y="18282"/>
                    <a:pt x="135267" y="11377"/>
                  </a:cubicBezTo>
                  <a:lnTo>
                    <a:pt x="135267" y="5622"/>
                  </a:lnTo>
                  <a:cubicBezTo>
                    <a:pt x="135267" y="3602"/>
                    <a:pt x="134779" y="1695"/>
                    <a:pt x="133933" y="0"/>
                  </a:cubicBezTo>
                  <a:cubicBezTo>
                    <a:pt x="131888" y="4099"/>
                    <a:pt x="127698" y="6933"/>
                    <a:pt x="122876" y="6933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6118296" y="3761875"/>
              <a:ext cx="82499" cy="22845"/>
            </a:xfrm>
            <a:custGeom>
              <a:rect b="b" l="l" r="r" t="t"/>
              <a:pathLst>
                <a:path extrusionOk="0" h="30460" w="109998">
                  <a:moveTo>
                    <a:pt x="97608" y="0"/>
                  </a:moveTo>
                  <a:lnTo>
                    <a:pt x="12391" y="0"/>
                  </a:lnTo>
                  <a:cubicBezTo>
                    <a:pt x="5575" y="0"/>
                    <a:pt x="0" y="5576"/>
                    <a:pt x="0" y="12391"/>
                  </a:cubicBezTo>
                  <a:lnTo>
                    <a:pt x="0" y="18070"/>
                  </a:lnTo>
                  <a:cubicBezTo>
                    <a:pt x="0" y="24885"/>
                    <a:pt x="5576" y="30461"/>
                    <a:pt x="12391" y="30461"/>
                  </a:cubicBezTo>
                  <a:lnTo>
                    <a:pt x="97608" y="30461"/>
                  </a:lnTo>
                  <a:cubicBezTo>
                    <a:pt x="104424" y="30461"/>
                    <a:pt x="109999" y="24884"/>
                    <a:pt x="109999" y="18070"/>
                  </a:cubicBezTo>
                  <a:lnTo>
                    <a:pt x="109999" y="12391"/>
                  </a:lnTo>
                  <a:cubicBezTo>
                    <a:pt x="109999" y="5576"/>
                    <a:pt x="104423" y="0"/>
                    <a:pt x="97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6118296" y="3766950"/>
              <a:ext cx="82499" cy="17779"/>
            </a:xfrm>
            <a:custGeom>
              <a:rect b="b" l="l" r="r" t="t"/>
              <a:pathLst>
                <a:path extrusionOk="0" h="23705" w="109998">
                  <a:moveTo>
                    <a:pt x="97608" y="6755"/>
                  </a:moveTo>
                  <a:lnTo>
                    <a:pt x="12391" y="6755"/>
                  </a:lnTo>
                  <a:cubicBezTo>
                    <a:pt x="7604" y="6755"/>
                    <a:pt x="3438" y="3999"/>
                    <a:pt x="1376" y="0"/>
                  </a:cubicBezTo>
                  <a:cubicBezTo>
                    <a:pt x="502" y="1695"/>
                    <a:pt x="0" y="3608"/>
                    <a:pt x="0" y="5636"/>
                  </a:cubicBezTo>
                  <a:lnTo>
                    <a:pt x="0" y="11315"/>
                  </a:lnTo>
                  <a:cubicBezTo>
                    <a:pt x="0" y="18130"/>
                    <a:pt x="5575" y="23706"/>
                    <a:pt x="12391" y="23706"/>
                  </a:cubicBezTo>
                  <a:lnTo>
                    <a:pt x="97608" y="23706"/>
                  </a:lnTo>
                  <a:cubicBezTo>
                    <a:pt x="104424" y="23706"/>
                    <a:pt x="109999" y="18129"/>
                    <a:pt x="109999" y="11315"/>
                  </a:cubicBezTo>
                  <a:lnTo>
                    <a:pt x="109999" y="5636"/>
                  </a:lnTo>
                  <a:cubicBezTo>
                    <a:pt x="109999" y="3608"/>
                    <a:pt x="109496" y="1695"/>
                    <a:pt x="108623" y="0"/>
                  </a:cubicBezTo>
                  <a:cubicBezTo>
                    <a:pt x="106561" y="3999"/>
                    <a:pt x="102395" y="6755"/>
                    <a:pt x="97608" y="675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3" name="Google Shape;453;p25"/>
          <p:cNvSpPr txBox="1"/>
          <p:nvPr/>
        </p:nvSpPr>
        <p:spPr>
          <a:xfrm>
            <a:off x="6269500" y="1536125"/>
            <a:ext cx="7983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 toxicity  </a:t>
            </a:r>
            <a:endParaRPr b="1" sz="12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454" name="Google Shape;454;p25"/>
          <p:cNvGrpSpPr/>
          <p:nvPr/>
        </p:nvGrpSpPr>
        <p:grpSpPr>
          <a:xfrm>
            <a:off x="272619" y="2979403"/>
            <a:ext cx="245293" cy="220640"/>
            <a:chOff x="6007123" y="3615296"/>
            <a:chExt cx="304940" cy="317421"/>
          </a:xfrm>
        </p:grpSpPr>
        <p:sp>
          <p:nvSpPr>
            <p:cNvPr id="455" name="Google Shape;455;p25"/>
            <p:cNvSpPr/>
            <p:nvPr/>
          </p:nvSpPr>
          <p:spPr>
            <a:xfrm>
              <a:off x="6131595" y="3907790"/>
              <a:ext cx="55944" cy="24928"/>
            </a:xfrm>
            <a:custGeom>
              <a:rect b="b" l="l" r="r" t="t"/>
              <a:pathLst>
                <a:path extrusionOk="0" h="33237" w="74592">
                  <a:moveTo>
                    <a:pt x="0" y="0"/>
                  </a:moveTo>
                  <a:lnTo>
                    <a:pt x="0" y="20755"/>
                  </a:lnTo>
                  <a:cubicBezTo>
                    <a:pt x="0" y="27620"/>
                    <a:pt x="5576" y="33238"/>
                    <a:pt x="12391" y="33238"/>
                  </a:cubicBezTo>
                  <a:lnTo>
                    <a:pt x="62202" y="33238"/>
                  </a:lnTo>
                  <a:cubicBezTo>
                    <a:pt x="69017" y="33238"/>
                    <a:pt x="74592" y="27620"/>
                    <a:pt x="74592" y="20755"/>
                  </a:cubicBezTo>
                  <a:lnTo>
                    <a:pt x="745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6131595" y="3907790"/>
              <a:ext cx="28844" cy="24928"/>
            </a:xfrm>
            <a:custGeom>
              <a:rect b="b" l="l" r="r" t="t"/>
              <a:pathLst>
                <a:path extrusionOk="0" h="33237" w="38459">
                  <a:moveTo>
                    <a:pt x="26068" y="20755"/>
                  </a:moveTo>
                  <a:lnTo>
                    <a:pt x="26068" y="0"/>
                  </a:lnTo>
                  <a:lnTo>
                    <a:pt x="0" y="0"/>
                  </a:lnTo>
                  <a:lnTo>
                    <a:pt x="0" y="20755"/>
                  </a:lnTo>
                  <a:cubicBezTo>
                    <a:pt x="0" y="27620"/>
                    <a:pt x="5575" y="33238"/>
                    <a:pt x="12391" y="33238"/>
                  </a:cubicBezTo>
                  <a:lnTo>
                    <a:pt x="38459" y="33238"/>
                  </a:lnTo>
                  <a:cubicBezTo>
                    <a:pt x="31645" y="33238"/>
                    <a:pt x="26068" y="27620"/>
                    <a:pt x="26068" y="2075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6052046" y="3615437"/>
              <a:ext cx="214781" cy="248396"/>
            </a:xfrm>
            <a:custGeom>
              <a:rect b="b" l="l" r="r" t="t"/>
              <a:pathLst>
                <a:path extrusionOk="0" h="331194" w="286374">
                  <a:moveTo>
                    <a:pt x="145169" y="14"/>
                  </a:moveTo>
                  <a:cubicBezTo>
                    <a:pt x="65535" y="-1066"/>
                    <a:pt x="766" y="62152"/>
                    <a:pt x="7" y="141789"/>
                  </a:cubicBezTo>
                  <a:cubicBezTo>
                    <a:pt x="-378" y="182075"/>
                    <a:pt x="15881" y="218563"/>
                    <a:pt x="42322" y="244805"/>
                  </a:cubicBezTo>
                  <a:cubicBezTo>
                    <a:pt x="56788" y="259163"/>
                    <a:pt x="67491" y="276867"/>
                    <a:pt x="74045" y="296166"/>
                  </a:cubicBezTo>
                  <a:lnTo>
                    <a:pt x="85942" y="331194"/>
                  </a:lnTo>
                  <a:cubicBezTo>
                    <a:pt x="86595" y="331087"/>
                    <a:pt x="87262" y="331016"/>
                    <a:pt x="87945" y="331016"/>
                  </a:cubicBezTo>
                  <a:lnTo>
                    <a:pt x="198431" y="331016"/>
                  </a:lnTo>
                  <a:cubicBezTo>
                    <a:pt x="199114" y="331016"/>
                    <a:pt x="199780" y="331086"/>
                    <a:pt x="200434" y="331194"/>
                  </a:cubicBezTo>
                  <a:lnTo>
                    <a:pt x="212331" y="296162"/>
                  </a:lnTo>
                  <a:cubicBezTo>
                    <a:pt x="218914" y="276781"/>
                    <a:pt x="229738" y="259066"/>
                    <a:pt x="244240" y="244620"/>
                  </a:cubicBezTo>
                  <a:cubicBezTo>
                    <a:pt x="270265" y="218696"/>
                    <a:pt x="286375" y="182825"/>
                    <a:pt x="286375" y="143187"/>
                  </a:cubicBezTo>
                  <a:cubicBezTo>
                    <a:pt x="286374" y="64769"/>
                    <a:pt x="223335" y="1074"/>
                    <a:pt x="145169" y="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8" name="Google Shape;458;p25"/>
            <p:cNvGrpSpPr/>
            <p:nvPr/>
          </p:nvGrpSpPr>
          <p:grpSpPr>
            <a:xfrm>
              <a:off x="6051803" y="3615296"/>
              <a:ext cx="150610" cy="248794"/>
              <a:chOff x="6716443" y="3760943"/>
              <a:chExt cx="200493" cy="331195"/>
            </a:xfrm>
          </p:grpSpPr>
          <p:sp>
            <p:nvSpPr>
              <p:cNvPr id="459" name="Google Shape;459;p25"/>
              <p:cNvSpPr/>
              <p:nvPr/>
            </p:nvSpPr>
            <p:spPr>
              <a:xfrm>
                <a:off x="6716443" y="3760943"/>
                <a:ext cx="155879" cy="331195"/>
              </a:xfrm>
              <a:custGeom>
                <a:rect b="b" l="l" r="r" t="t"/>
                <a:pathLst>
                  <a:path extrusionOk="0" h="331195" w="155879">
                    <a:moveTo>
                      <a:pt x="99544" y="296168"/>
                    </a:moveTo>
                    <a:cubicBezTo>
                      <a:pt x="92989" y="276869"/>
                      <a:pt x="82286" y="259164"/>
                      <a:pt x="67820" y="244807"/>
                    </a:cubicBezTo>
                    <a:cubicBezTo>
                      <a:pt x="41379" y="218564"/>
                      <a:pt x="25120" y="182077"/>
                      <a:pt x="25506" y="141791"/>
                    </a:cubicBezTo>
                    <a:cubicBezTo>
                      <a:pt x="26218" y="67145"/>
                      <a:pt x="83165" y="6925"/>
                      <a:pt x="155880" y="557"/>
                    </a:cubicBezTo>
                    <a:cubicBezTo>
                      <a:pt x="152345" y="247"/>
                      <a:pt x="148773" y="62"/>
                      <a:pt x="145170" y="14"/>
                    </a:cubicBezTo>
                    <a:cubicBezTo>
                      <a:pt x="65535" y="-1065"/>
                      <a:pt x="766" y="62153"/>
                      <a:pt x="7" y="141790"/>
                    </a:cubicBezTo>
                    <a:cubicBezTo>
                      <a:pt x="-378" y="182076"/>
                      <a:pt x="15881" y="218564"/>
                      <a:pt x="42321" y="244806"/>
                    </a:cubicBezTo>
                    <a:cubicBezTo>
                      <a:pt x="56787" y="259163"/>
                      <a:pt x="67490" y="276868"/>
                      <a:pt x="74045" y="296167"/>
                    </a:cubicBezTo>
                    <a:lnTo>
                      <a:pt x="85941" y="331195"/>
                    </a:lnTo>
                    <a:cubicBezTo>
                      <a:pt x="86595" y="331087"/>
                      <a:pt x="87260" y="331017"/>
                      <a:pt x="87943" y="331017"/>
                    </a:cubicBezTo>
                    <a:lnTo>
                      <a:pt x="111378" y="331017"/>
                    </a:lnTo>
                    <a:lnTo>
                      <a:pt x="99544" y="296168"/>
                    </a:lnTo>
                    <a:close/>
                  </a:path>
                </a:pathLst>
              </a:custGeom>
              <a:solidFill>
                <a:srgbClr val="191919">
                  <a:alpha val="100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25"/>
              <p:cNvSpPr/>
              <p:nvPr/>
            </p:nvSpPr>
            <p:spPr>
              <a:xfrm>
                <a:off x="6914873" y="4091960"/>
                <a:ext cx="2063" cy="178"/>
              </a:xfrm>
              <a:custGeom>
                <a:rect b="b" l="l" r="r" t="t"/>
                <a:pathLst>
                  <a:path extrusionOk="0" h="178" w="2063">
                    <a:moveTo>
                      <a:pt x="0" y="0"/>
                    </a:moveTo>
                    <a:cubicBezTo>
                      <a:pt x="683" y="0"/>
                      <a:pt x="1349" y="70"/>
                      <a:pt x="2003" y="178"/>
                    </a:cubicBezTo>
                    <a:lnTo>
                      <a:pt x="206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1919">
                  <a:alpha val="100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61" name="Google Shape;461;p25"/>
            <p:cNvSpPr/>
            <p:nvPr/>
          </p:nvSpPr>
          <p:spPr>
            <a:xfrm>
              <a:off x="6281708" y="3661461"/>
              <a:ext cx="25003" cy="25425"/>
            </a:xfrm>
            <a:custGeom>
              <a:rect b="b" l="l" r="r" t="t"/>
              <a:pathLst>
                <a:path extrusionOk="0" h="33900" w="33337">
                  <a:moveTo>
                    <a:pt x="1928" y="32093"/>
                  </a:moveTo>
                  <a:cubicBezTo>
                    <a:pt x="-595" y="29638"/>
                    <a:pt x="-649" y="25602"/>
                    <a:pt x="1807" y="23079"/>
                  </a:cubicBezTo>
                  <a:lnTo>
                    <a:pt x="22395" y="1929"/>
                  </a:lnTo>
                  <a:cubicBezTo>
                    <a:pt x="24851" y="-594"/>
                    <a:pt x="28887" y="-650"/>
                    <a:pt x="31410" y="1807"/>
                  </a:cubicBezTo>
                  <a:cubicBezTo>
                    <a:pt x="33933" y="4263"/>
                    <a:pt x="33987" y="8298"/>
                    <a:pt x="31531" y="10821"/>
                  </a:cubicBezTo>
                  <a:lnTo>
                    <a:pt x="10943" y="31972"/>
                  </a:lnTo>
                  <a:cubicBezTo>
                    <a:pt x="8486" y="34495"/>
                    <a:pt x="4450" y="34549"/>
                    <a:pt x="1928" y="320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25"/>
            <p:cNvSpPr/>
            <p:nvPr/>
          </p:nvSpPr>
          <p:spPr>
            <a:xfrm>
              <a:off x="6281708" y="3760582"/>
              <a:ext cx="25003" cy="25424"/>
            </a:xfrm>
            <a:custGeom>
              <a:rect b="b" l="l" r="r" t="t"/>
              <a:pathLst>
                <a:path extrusionOk="0" h="33899" w="33337">
                  <a:moveTo>
                    <a:pt x="22395" y="31972"/>
                  </a:moveTo>
                  <a:lnTo>
                    <a:pt x="1807" y="10821"/>
                  </a:lnTo>
                  <a:cubicBezTo>
                    <a:pt x="-649" y="8298"/>
                    <a:pt x="-595" y="4263"/>
                    <a:pt x="1928" y="1807"/>
                  </a:cubicBezTo>
                  <a:cubicBezTo>
                    <a:pt x="4451" y="-648"/>
                    <a:pt x="8487" y="-596"/>
                    <a:pt x="10943" y="1929"/>
                  </a:cubicBezTo>
                  <a:lnTo>
                    <a:pt x="31530" y="23078"/>
                  </a:lnTo>
                  <a:cubicBezTo>
                    <a:pt x="33986" y="25601"/>
                    <a:pt x="33932" y="29637"/>
                    <a:pt x="31409" y="32092"/>
                  </a:cubicBezTo>
                  <a:cubicBezTo>
                    <a:pt x="28884" y="34550"/>
                    <a:pt x="24848" y="34493"/>
                    <a:pt x="22395" y="319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25"/>
            <p:cNvSpPr/>
            <p:nvPr/>
          </p:nvSpPr>
          <p:spPr>
            <a:xfrm>
              <a:off x="6287060" y="3718966"/>
              <a:ext cx="25003" cy="9562"/>
            </a:xfrm>
            <a:custGeom>
              <a:rect b="b" l="l" r="r" t="t"/>
              <a:pathLst>
                <a:path extrusionOk="0" h="12749" w="33337">
                  <a:moveTo>
                    <a:pt x="26963" y="12750"/>
                  </a:moveTo>
                  <a:lnTo>
                    <a:pt x="6375" y="12750"/>
                  </a:lnTo>
                  <a:cubicBezTo>
                    <a:pt x="2854" y="12750"/>
                    <a:pt x="0" y="9896"/>
                    <a:pt x="0" y="6375"/>
                  </a:cubicBezTo>
                  <a:cubicBezTo>
                    <a:pt x="0" y="2854"/>
                    <a:pt x="2854" y="0"/>
                    <a:pt x="6375" y="0"/>
                  </a:cubicBezTo>
                  <a:lnTo>
                    <a:pt x="26963" y="0"/>
                  </a:lnTo>
                  <a:cubicBezTo>
                    <a:pt x="30483" y="0"/>
                    <a:pt x="33337" y="2854"/>
                    <a:pt x="33337" y="6375"/>
                  </a:cubicBezTo>
                  <a:cubicBezTo>
                    <a:pt x="33337" y="9896"/>
                    <a:pt x="30484" y="12750"/>
                    <a:pt x="26963" y="127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25"/>
            <p:cNvSpPr/>
            <p:nvPr/>
          </p:nvSpPr>
          <p:spPr>
            <a:xfrm>
              <a:off x="6012478" y="3661462"/>
              <a:ext cx="25009" cy="25425"/>
            </a:xfrm>
            <a:custGeom>
              <a:rect b="b" l="l" r="r" t="t"/>
              <a:pathLst>
                <a:path extrusionOk="0" h="33900" w="33345">
                  <a:moveTo>
                    <a:pt x="22404" y="31973"/>
                  </a:moveTo>
                  <a:lnTo>
                    <a:pt x="1808" y="10822"/>
                  </a:lnTo>
                  <a:cubicBezTo>
                    <a:pt x="-649" y="8300"/>
                    <a:pt x="-595" y="4264"/>
                    <a:pt x="1928" y="1808"/>
                  </a:cubicBezTo>
                  <a:cubicBezTo>
                    <a:pt x="4450" y="-648"/>
                    <a:pt x="8486" y="-596"/>
                    <a:pt x="10942" y="1928"/>
                  </a:cubicBezTo>
                  <a:lnTo>
                    <a:pt x="31538" y="23079"/>
                  </a:lnTo>
                  <a:cubicBezTo>
                    <a:pt x="33995" y="25601"/>
                    <a:pt x="33941" y="29637"/>
                    <a:pt x="31418" y="32093"/>
                  </a:cubicBezTo>
                  <a:cubicBezTo>
                    <a:pt x="28895" y="34549"/>
                    <a:pt x="24859" y="34495"/>
                    <a:pt x="22404" y="319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25"/>
            <p:cNvSpPr/>
            <p:nvPr/>
          </p:nvSpPr>
          <p:spPr>
            <a:xfrm>
              <a:off x="6012477" y="3760584"/>
              <a:ext cx="25009" cy="25424"/>
            </a:xfrm>
            <a:custGeom>
              <a:rect b="b" l="l" r="r" t="t"/>
              <a:pathLst>
                <a:path extrusionOk="0" h="33898" w="33345">
                  <a:moveTo>
                    <a:pt x="1927" y="32091"/>
                  </a:moveTo>
                  <a:cubicBezTo>
                    <a:pt x="-595" y="29635"/>
                    <a:pt x="-648" y="25599"/>
                    <a:pt x="1808" y="23077"/>
                  </a:cubicBezTo>
                  <a:lnTo>
                    <a:pt x="22404" y="1927"/>
                  </a:lnTo>
                  <a:cubicBezTo>
                    <a:pt x="24861" y="-595"/>
                    <a:pt x="28896" y="-648"/>
                    <a:pt x="31418" y="1808"/>
                  </a:cubicBezTo>
                  <a:cubicBezTo>
                    <a:pt x="33941" y="4264"/>
                    <a:pt x="33994" y="8300"/>
                    <a:pt x="31538" y="10822"/>
                  </a:cubicBezTo>
                  <a:lnTo>
                    <a:pt x="10941" y="31971"/>
                  </a:lnTo>
                  <a:cubicBezTo>
                    <a:pt x="8487" y="34494"/>
                    <a:pt x="4450" y="34548"/>
                    <a:pt x="1927" y="320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25"/>
            <p:cNvSpPr/>
            <p:nvPr/>
          </p:nvSpPr>
          <p:spPr>
            <a:xfrm>
              <a:off x="6007123" y="3718966"/>
              <a:ext cx="25010" cy="9562"/>
            </a:xfrm>
            <a:custGeom>
              <a:rect b="b" l="l" r="r" t="t"/>
              <a:pathLst>
                <a:path extrusionOk="0" h="12749" w="33346">
                  <a:moveTo>
                    <a:pt x="26972" y="12750"/>
                  </a:moveTo>
                  <a:lnTo>
                    <a:pt x="6375" y="12750"/>
                  </a:lnTo>
                  <a:cubicBezTo>
                    <a:pt x="2855" y="12750"/>
                    <a:pt x="0" y="9896"/>
                    <a:pt x="0" y="6375"/>
                  </a:cubicBezTo>
                  <a:cubicBezTo>
                    <a:pt x="0" y="2854"/>
                    <a:pt x="2854" y="0"/>
                    <a:pt x="6375" y="0"/>
                  </a:cubicBezTo>
                  <a:lnTo>
                    <a:pt x="26972" y="0"/>
                  </a:lnTo>
                  <a:cubicBezTo>
                    <a:pt x="30492" y="0"/>
                    <a:pt x="33347" y="2854"/>
                    <a:pt x="33347" y="6375"/>
                  </a:cubicBezTo>
                  <a:cubicBezTo>
                    <a:pt x="33346" y="9896"/>
                    <a:pt x="30492" y="12750"/>
                    <a:pt x="26972" y="127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25"/>
            <p:cNvSpPr/>
            <p:nvPr/>
          </p:nvSpPr>
          <p:spPr>
            <a:xfrm>
              <a:off x="6170189" y="3778993"/>
              <a:ext cx="17986" cy="73108"/>
            </a:xfrm>
            <a:custGeom>
              <a:rect b="b" l="l" r="r" t="t"/>
              <a:pathLst>
                <a:path extrusionOk="0" h="97478" w="23981">
                  <a:moveTo>
                    <a:pt x="6375" y="97478"/>
                  </a:moveTo>
                  <a:cubicBezTo>
                    <a:pt x="2855" y="97478"/>
                    <a:pt x="0" y="94586"/>
                    <a:pt x="0" y="91018"/>
                  </a:cubicBezTo>
                  <a:cubicBezTo>
                    <a:pt x="0" y="39150"/>
                    <a:pt x="11103" y="5762"/>
                    <a:pt x="11576" y="4366"/>
                  </a:cubicBezTo>
                  <a:cubicBezTo>
                    <a:pt x="12718" y="991"/>
                    <a:pt x="16347" y="-807"/>
                    <a:pt x="19674" y="352"/>
                  </a:cubicBezTo>
                  <a:cubicBezTo>
                    <a:pt x="23003" y="1509"/>
                    <a:pt x="24776" y="5182"/>
                    <a:pt x="23635" y="8556"/>
                  </a:cubicBezTo>
                  <a:cubicBezTo>
                    <a:pt x="23495" y="8973"/>
                    <a:pt x="12750" y="41539"/>
                    <a:pt x="12750" y="91018"/>
                  </a:cubicBezTo>
                  <a:cubicBezTo>
                    <a:pt x="12750" y="94587"/>
                    <a:pt x="9896" y="97478"/>
                    <a:pt x="6375" y="97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25"/>
            <p:cNvSpPr/>
            <p:nvPr/>
          </p:nvSpPr>
          <p:spPr>
            <a:xfrm>
              <a:off x="6131024" y="3778995"/>
              <a:ext cx="17984" cy="73106"/>
            </a:xfrm>
            <a:custGeom>
              <a:rect b="b" l="l" r="r" t="t"/>
              <a:pathLst>
                <a:path extrusionOk="0" h="97475" w="23979">
                  <a:moveTo>
                    <a:pt x="17606" y="97475"/>
                  </a:moveTo>
                  <a:cubicBezTo>
                    <a:pt x="14085" y="97475"/>
                    <a:pt x="11231" y="94583"/>
                    <a:pt x="11231" y="91015"/>
                  </a:cubicBezTo>
                  <a:cubicBezTo>
                    <a:pt x="11231" y="41464"/>
                    <a:pt x="453" y="8875"/>
                    <a:pt x="343" y="8551"/>
                  </a:cubicBezTo>
                  <a:cubicBezTo>
                    <a:pt x="-793" y="5177"/>
                    <a:pt x="983" y="1504"/>
                    <a:pt x="4312" y="350"/>
                  </a:cubicBezTo>
                  <a:cubicBezTo>
                    <a:pt x="7640" y="-804"/>
                    <a:pt x="11263" y="991"/>
                    <a:pt x="12404" y="4363"/>
                  </a:cubicBezTo>
                  <a:cubicBezTo>
                    <a:pt x="12877" y="5759"/>
                    <a:pt x="23980" y="39147"/>
                    <a:pt x="23980" y="91015"/>
                  </a:cubicBezTo>
                  <a:cubicBezTo>
                    <a:pt x="23980" y="94584"/>
                    <a:pt x="21126" y="97475"/>
                    <a:pt x="17606" y="974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25"/>
            <p:cNvSpPr/>
            <p:nvPr/>
          </p:nvSpPr>
          <p:spPr>
            <a:xfrm>
              <a:off x="6131595" y="3847434"/>
              <a:ext cx="55944" cy="16647"/>
            </a:xfrm>
            <a:custGeom>
              <a:rect b="b" l="l" r="r" t="t"/>
              <a:pathLst>
                <a:path extrusionOk="0" h="22196" w="74592">
                  <a:moveTo>
                    <a:pt x="63362" y="0"/>
                  </a:moveTo>
                  <a:lnTo>
                    <a:pt x="11231" y="0"/>
                  </a:lnTo>
                  <a:cubicBezTo>
                    <a:pt x="5054" y="0"/>
                    <a:pt x="0" y="5054"/>
                    <a:pt x="0" y="11231"/>
                  </a:cubicBezTo>
                  <a:lnTo>
                    <a:pt x="0" y="22197"/>
                  </a:lnTo>
                  <a:lnTo>
                    <a:pt x="74592" y="22197"/>
                  </a:lnTo>
                  <a:lnTo>
                    <a:pt x="74592" y="11231"/>
                  </a:lnTo>
                  <a:cubicBezTo>
                    <a:pt x="74593" y="5054"/>
                    <a:pt x="69539" y="0"/>
                    <a:pt x="633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25"/>
            <p:cNvSpPr/>
            <p:nvPr/>
          </p:nvSpPr>
          <p:spPr>
            <a:xfrm>
              <a:off x="6131595" y="3847434"/>
              <a:ext cx="27336" cy="16647"/>
            </a:xfrm>
            <a:custGeom>
              <a:rect b="b" l="l" r="r" t="t"/>
              <a:pathLst>
                <a:path extrusionOk="0" h="22196" w="36448">
                  <a:moveTo>
                    <a:pt x="36448" y="0"/>
                  </a:moveTo>
                  <a:lnTo>
                    <a:pt x="11231" y="0"/>
                  </a:lnTo>
                  <a:cubicBezTo>
                    <a:pt x="5054" y="0"/>
                    <a:pt x="0" y="5054"/>
                    <a:pt x="0" y="11231"/>
                  </a:cubicBezTo>
                  <a:lnTo>
                    <a:pt x="0" y="22197"/>
                  </a:lnTo>
                  <a:lnTo>
                    <a:pt x="25218" y="22197"/>
                  </a:lnTo>
                  <a:lnTo>
                    <a:pt x="25218" y="11231"/>
                  </a:lnTo>
                  <a:cubicBezTo>
                    <a:pt x="25219" y="5054"/>
                    <a:pt x="30272" y="0"/>
                    <a:pt x="36448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25"/>
            <p:cNvSpPr/>
            <p:nvPr/>
          </p:nvSpPr>
          <p:spPr>
            <a:xfrm>
              <a:off x="6108805" y="3863597"/>
              <a:ext cx="101450" cy="23015"/>
            </a:xfrm>
            <a:custGeom>
              <a:rect b="b" l="l" r="r" t="t"/>
              <a:pathLst>
                <a:path extrusionOk="0" h="30687" w="135267">
                  <a:moveTo>
                    <a:pt x="122876" y="0"/>
                  </a:moveTo>
                  <a:lnTo>
                    <a:pt x="12391" y="0"/>
                  </a:lnTo>
                  <a:cubicBezTo>
                    <a:pt x="5575" y="0"/>
                    <a:pt x="0" y="5617"/>
                    <a:pt x="0" y="12483"/>
                  </a:cubicBezTo>
                  <a:lnTo>
                    <a:pt x="0" y="18204"/>
                  </a:lnTo>
                  <a:cubicBezTo>
                    <a:pt x="0" y="25070"/>
                    <a:pt x="5576" y="30688"/>
                    <a:pt x="12391" y="30688"/>
                  </a:cubicBezTo>
                  <a:lnTo>
                    <a:pt x="122876" y="30688"/>
                  </a:lnTo>
                  <a:cubicBezTo>
                    <a:pt x="129692" y="30688"/>
                    <a:pt x="135267" y="25070"/>
                    <a:pt x="135267" y="18204"/>
                  </a:cubicBezTo>
                  <a:lnTo>
                    <a:pt x="135267" y="12483"/>
                  </a:lnTo>
                  <a:cubicBezTo>
                    <a:pt x="135267" y="5617"/>
                    <a:pt x="129692" y="0"/>
                    <a:pt x="122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25"/>
            <p:cNvSpPr/>
            <p:nvPr/>
          </p:nvSpPr>
          <p:spPr>
            <a:xfrm>
              <a:off x="6108805" y="3886517"/>
              <a:ext cx="101450" cy="23149"/>
            </a:xfrm>
            <a:custGeom>
              <a:rect b="b" l="l" r="r" t="t"/>
              <a:pathLst>
                <a:path extrusionOk="0" h="30865" w="135267">
                  <a:moveTo>
                    <a:pt x="122876" y="0"/>
                  </a:moveTo>
                  <a:lnTo>
                    <a:pt x="12391" y="0"/>
                  </a:lnTo>
                  <a:cubicBezTo>
                    <a:pt x="5575" y="0"/>
                    <a:pt x="0" y="5650"/>
                    <a:pt x="0" y="12556"/>
                  </a:cubicBezTo>
                  <a:lnTo>
                    <a:pt x="0" y="18310"/>
                  </a:lnTo>
                  <a:cubicBezTo>
                    <a:pt x="0" y="25216"/>
                    <a:pt x="5576" y="30866"/>
                    <a:pt x="12391" y="30866"/>
                  </a:cubicBezTo>
                  <a:lnTo>
                    <a:pt x="122876" y="30866"/>
                  </a:lnTo>
                  <a:cubicBezTo>
                    <a:pt x="129692" y="30866"/>
                    <a:pt x="135267" y="25215"/>
                    <a:pt x="135267" y="18310"/>
                  </a:cubicBezTo>
                  <a:lnTo>
                    <a:pt x="135267" y="12556"/>
                  </a:lnTo>
                  <a:cubicBezTo>
                    <a:pt x="135267" y="5650"/>
                    <a:pt x="129692" y="0"/>
                    <a:pt x="122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25"/>
            <p:cNvSpPr/>
            <p:nvPr/>
          </p:nvSpPr>
          <p:spPr>
            <a:xfrm>
              <a:off x="6108805" y="3868739"/>
              <a:ext cx="101450" cy="17882"/>
            </a:xfrm>
            <a:custGeom>
              <a:rect b="b" l="l" r="r" t="t"/>
              <a:pathLst>
                <a:path extrusionOk="0" h="23843" w="135267">
                  <a:moveTo>
                    <a:pt x="122876" y="6844"/>
                  </a:moveTo>
                  <a:lnTo>
                    <a:pt x="12391" y="6844"/>
                  </a:lnTo>
                  <a:cubicBezTo>
                    <a:pt x="7588" y="6844"/>
                    <a:pt x="3412" y="4049"/>
                    <a:pt x="1358" y="0"/>
                  </a:cubicBezTo>
                  <a:cubicBezTo>
                    <a:pt x="497" y="1698"/>
                    <a:pt x="0" y="3611"/>
                    <a:pt x="0" y="5639"/>
                  </a:cubicBezTo>
                  <a:lnTo>
                    <a:pt x="0" y="11360"/>
                  </a:lnTo>
                  <a:cubicBezTo>
                    <a:pt x="0" y="18226"/>
                    <a:pt x="5576" y="23843"/>
                    <a:pt x="12391" y="23843"/>
                  </a:cubicBezTo>
                  <a:lnTo>
                    <a:pt x="122876" y="23843"/>
                  </a:lnTo>
                  <a:cubicBezTo>
                    <a:pt x="129692" y="23843"/>
                    <a:pt x="135267" y="18226"/>
                    <a:pt x="135267" y="11360"/>
                  </a:cubicBezTo>
                  <a:lnTo>
                    <a:pt x="135267" y="5639"/>
                  </a:lnTo>
                  <a:cubicBezTo>
                    <a:pt x="135267" y="3611"/>
                    <a:pt x="134770" y="1698"/>
                    <a:pt x="133909" y="0"/>
                  </a:cubicBezTo>
                  <a:cubicBezTo>
                    <a:pt x="131855" y="4049"/>
                    <a:pt x="127679" y="6844"/>
                    <a:pt x="122876" y="684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25"/>
            <p:cNvSpPr/>
            <p:nvPr/>
          </p:nvSpPr>
          <p:spPr>
            <a:xfrm>
              <a:off x="6108805" y="3891727"/>
              <a:ext cx="101450" cy="17949"/>
            </a:xfrm>
            <a:custGeom>
              <a:rect b="b" l="l" r="r" t="t"/>
              <a:pathLst>
                <a:path extrusionOk="0" h="23932" w="135267">
                  <a:moveTo>
                    <a:pt x="122876" y="6933"/>
                  </a:moveTo>
                  <a:lnTo>
                    <a:pt x="12391" y="6933"/>
                  </a:lnTo>
                  <a:cubicBezTo>
                    <a:pt x="7569" y="6933"/>
                    <a:pt x="3380" y="4099"/>
                    <a:pt x="1334" y="0"/>
                  </a:cubicBezTo>
                  <a:cubicBezTo>
                    <a:pt x="488" y="1695"/>
                    <a:pt x="0" y="3602"/>
                    <a:pt x="0" y="5622"/>
                  </a:cubicBezTo>
                  <a:lnTo>
                    <a:pt x="0" y="11377"/>
                  </a:lnTo>
                  <a:cubicBezTo>
                    <a:pt x="0" y="18283"/>
                    <a:pt x="5576" y="23932"/>
                    <a:pt x="12391" y="23932"/>
                  </a:cubicBezTo>
                  <a:lnTo>
                    <a:pt x="122876" y="23932"/>
                  </a:lnTo>
                  <a:cubicBezTo>
                    <a:pt x="129692" y="23932"/>
                    <a:pt x="135267" y="18282"/>
                    <a:pt x="135267" y="11377"/>
                  </a:cubicBezTo>
                  <a:lnTo>
                    <a:pt x="135267" y="5622"/>
                  </a:lnTo>
                  <a:cubicBezTo>
                    <a:pt x="135267" y="3602"/>
                    <a:pt x="134779" y="1695"/>
                    <a:pt x="133933" y="0"/>
                  </a:cubicBezTo>
                  <a:cubicBezTo>
                    <a:pt x="131888" y="4099"/>
                    <a:pt x="127698" y="6933"/>
                    <a:pt x="122876" y="6933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25"/>
            <p:cNvSpPr/>
            <p:nvPr/>
          </p:nvSpPr>
          <p:spPr>
            <a:xfrm>
              <a:off x="6118296" y="3761875"/>
              <a:ext cx="82499" cy="22845"/>
            </a:xfrm>
            <a:custGeom>
              <a:rect b="b" l="l" r="r" t="t"/>
              <a:pathLst>
                <a:path extrusionOk="0" h="30460" w="109998">
                  <a:moveTo>
                    <a:pt x="97608" y="0"/>
                  </a:moveTo>
                  <a:lnTo>
                    <a:pt x="12391" y="0"/>
                  </a:lnTo>
                  <a:cubicBezTo>
                    <a:pt x="5575" y="0"/>
                    <a:pt x="0" y="5576"/>
                    <a:pt x="0" y="12391"/>
                  </a:cubicBezTo>
                  <a:lnTo>
                    <a:pt x="0" y="18070"/>
                  </a:lnTo>
                  <a:cubicBezTo>
                    <a:pt x="0" y="24885"/>
                    <a:pt x="5576" y="30461"/>
                    <a:pt x="12391" y="30461"/>
                  </a:cubicBezTo>
                  <a:lnTo>
                    <a:pt x="97608" y="30461"/>
                  </a:lnTo>
                  <a:cubicBezTo>
                    <a:pt x="104424" y="30461"/>
                    <a:pt x="109999" y="24884"/>
                    <a:pt x="109999" y="18070"/>
                  </a:cubicBezTo>
                  <a:lnTo>
                    <a:pt x="109999" y="12391"/>
                  </a:lnTo>
                  <a:cubicBezTo>
                    <a:pt x="109999" y="5576"/>
                    <a:pt x="104423" y="0"/>
                    <a:pt x="97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25"/>
            <p:cNvSpPr/>
            <p:nvPr/>
          </p:nvSpPr>
          <p:spPr>
            <a:xfrm>
              <a:off x="6118296" y="3766950"/>
              <a:ext cx="82499" cy="17779"/>
            </a:xfrm>
            <a:custGeom>
              <a:rect b="b" l="l" r="r" t="t"/>
              <a:pathLst>
                <a:path extrusionOk="0" h="23705" w="109998">
                  <a:moveTo>
                    <a:pt x="97608" y="6755"/>
                  </a:moveTo>
                  <a:lnTo>
                    <a:pt x="12391" y="6755"/>
                  </a:lnTo>
                  <a:cubicBezTo>
                    <a:pt x="7604" y="6755"/>
                    <a:pt x="3438" y="3999"/>
                    <a:pt x="1376" y="0"/>
                  </a:cubicBezTo>
                  <a:cubicBezTo>
                    <a:pt x="502" y="1695"/>
                    <a:pt x="0" y="3608"/>
                    <a:pt x="0" y="5636"/>
                  </a:cubicBezTo>
                  <a:lnTo>
                    <a:pt x="0" y="11315"/>
                  </a:lnTo>
                  <a:cubicBezTo>
                    <a:pt x="0" y="18130"/>
                    <a:pt x="5575" y="23706"/>
                    <a:pt x="12391" y="23706"/>
                  </a:cubicBezTo>
                  <a:lnTo>
                    <a:pt x="97608" y="23706"/>
                  </a:lnTo>
                  <a:cubicBezTo>
                    <a:pt x="104424" y="23706"/>
                    <a:pt x="109999" y="18129"/>
                    <a:pt x="109999" y="11315"/>
                  </a:cubicBezTo>
                  <a:lnTo>
                    <a:pt x="109999" y="5636"/>
                  </a:lnTo>
                  <a:cubicBezTo>
                    <a:pt x="109999" y="3608"/>
                    <a:pt x="109496" y="1695"/>
                    <a:pt x="108623" y="0"/>
                  </a:cubicBezTo>
                  <a:cubicBezTo>
                    <a:pt x="106561" y="3999"/>
                    <a:pt x="102395" y="6755"/>
                    <a:pt x="97608" y="675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7" name="Google Shape;477;p25"/>
          <p:cNvGrpSpPr/>
          <p:nvPr/>
        </p:nvGrpSpPr>
        <p:grpSpPr>
          <a:xfrm>
            <a:off x="157900" y="546138"/>
            <a:ext cx="637003" cy="533775"/>
            <a:chOff x="157900" y="546138"/>
            <a:chExt cx="637003" cy="533775"/>
          </a:xfrm>
        </p:grpSpPr>
        <p:sp>
          <p:nvSpPr>
            <p:cNvPr id="478" name="Google Shape;478;p25"/>
            <p:cNvSpPr/>
            <p:nvPr/>
          </p:nvSpPr>
          <p:spPr>
            <a:xfrm>
              <a:off x="157900" y="635313"/>
              <a:ext cx="580500" cy="444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pic>
          <p:nvPicPr>
            <p:cNvPr id="479" name="Google Shape;479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7901" y="546138"/>
              <a:ext cx="637003" cy="4446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6"/>
          <p:cNvSpPr txBox="1"/>
          <p:nvPr>
            <p:ph type="title"/>
          </p:nvPr>
        </p:nvSpPr>
        <p:spPr>
          <a:xfrm>
            <a:off x="652575" y="444425"/>
            <a:ext cx="7704000" cy="5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How does it works? </a:t>
            </a:r>
            <a:r>
              <a:rPr lang="en" sz="1400"/>
              <a:t>For evaluation </a:t>
            </a:r>
            <a:r>
              <a:rPr lang="en" sz="1400">
                <a:highlight>
                  <a:srgbClr val="FFF2CC"/>
                </a:highlight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after deployment</a:t>
            </a:r>
            <a:endParaRPr sz="2000">
              <a:highlight>
                <a:schemeClr val="lt2"/>
              </a:highlight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485" name="Google Shape;485;p26"/>
          <p:cNvSpPr txBox="1"/>
          <p:nvPr/>
        </p:nvSpPr>
        <p:spPr>
          <a:xfrm>
            <a:off x="3790355" y="1671730"/>
            <a:ext cx="17142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Chat History Analysis</a:t>
            </a:r>
            <a:endParaRPr>
              <a:solidFill>
                <a:schemeClr val="dk1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  <p:sp>
        <p:nvSpPr>
          <p:cNvPr id="486" name="Google Shape;486;p26"/>
          <p:cNvSpPr txBox="1"/>
          <p:nvPr/>
        </p:nvSpPr>
        <p:spPr>
          <a:xfrm>
            <a:off x="3837005" y="3276654"/>
            <a:ext cx="17142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Continuous Monitoring</a:t>
            </a:r>
            <a:endParaRPr>
              <a:solidFill>
                <a:schemeClr val="dk1"/>
              </a:solidFill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</p:txBody>
      </p:sp>
      <p:sp>
        <p:nvSpPr>
          <p:cNvPr id="487" name="Google Shape;487;p26"/>
          <p:cNvSpPr txBox="1"/>
          <p:nvPr/>
        </p:nvSpPr>
        <p:spPr>
          <a:xfrm>
            <a:off x="3790349" y="2099513"/>
            <a:ext cx="1978800" cy="5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8287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Evaluates entire chat histories to give comprehensive scoring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88" name="Google Shape;488;p26"/>
          <p:cNvSpPr txBox="1"/>
          <p:nvPr/>
        </p:nvSpPr>
        <p:spPr>
          <a:xfrm>
            <a:off x="3836999" y="3681038"/>
            <a:ext cx="2098800" cy="5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Provides ongoing assessment to ensure AI systems remain effective and aligned with business goals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89" name="Google Shape;4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425" y="1284738"/>
            <a:ext cx="2895600" cy="3216675"/>
          </a:xfrm>
          <a:prstGeom prst="rect">
            <a:avLst/>
          </a:prstGeom>
          <a:noFill/>
          <a:ln cap="flat" cmpd="sng" w="9525">
            <a:solidFill>
              <a:srgbClr val="94A5B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90" name="Google Shape;490;p26"/>
          <p:cNvSpPr txBox="1"/>
          <p:nvPr/>
        </p:nvSpPr>
        <p:spPr>
          <a:xfrm>
            <a:off x="5948675" y="2222838"/>
            <a:ext cx="22149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b="1" lang="en" sz="1100">
                <a:solidFill>
                  <a:schemeClr val="accent6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Understanding User Queries</a:t>
            </a:r>
            <a:r>
              <a:rPr b="1" lang="en" sz="1100">
                <a:solidFill>
                  <a:schemeClr val="lt1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 </a:t>
            </a:r>
            <a:endParaRPr b="1" sz="11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91" name="Google Shape;491;p26"/>
          <p:cNvSpPr txBox="1"/>
          <p:nvPr/>
        </p:nvSpPr>
        <p:spPr>
          <a:xfrm>
            <a:off x="5948675" y="2591238"/>
            <a:ext cx="25161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b="1" lang="en" sz="1100">
                <a:solidFill>
                  <a:schemeClr val="lt1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Providing Relevant Information</a:t>
            </a:r>
            <a:endParaRPr b="1" sz="11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 </a:t>
            </a:r>
            <a:endParaRPr b="1" sz="10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492" name="Google Shape;492;p26"/>
          <p:cNvGrpSpPr/>
          <p:nvPr/>
        </p:nvGrpSpPr>
        <p:grpSpPr>
          <a:xfrm>
            <a:off x="3620044" y="3363003"/>
            <a:ext cx="245293" cy="220640"/>
            <a:chOff x="6007123" y="3615296"/>
            <a:chExt cx="304940" cy="317421"/>
          </a:xfrm>
        </p:grpSpPr>
        <p:sp>
          <p:nvSpPr>
            <p:cNvPr id="493" name="Google Shape;493;p26"/>
            <p:cNvSpPr/>
            <p:nvPr/>
          </p:nvSpPr>
          <p:spPr>
            <a:xfrm>
              <a:off x="6131595" y="3907790"/>
              <a:ext cx="55944" cy="24928"/>
            </a:xfrm>
            <a:custGeom>
              <a:rect b="b" l="l" r="r" t="t"/>
              <a:pathLst>
                <a:path extrusionOk="0" h="33237" w="74592">
                  <a:moveTo>
                    <a:pt x="0" y="0"/>
                  </a:moveTo>
                  <a:lnTo>
                    <a:pt x="0" y="20755"/>
                  </a:lnTo>
                  <a:cubicBezTo>
                    <a:pt x="0" y="27620"/>
                    <a:pt x="5576" y="33238"/>
                    <a:pt x="12391" y="33238"/>
                  </a:cubicBezTo>
                  <a:lnTo>
                    <a:pt x="62202" y="33238"/>
                  </a:lnTo>
                  <a:cubicBezTo>
                    <a:pt x="69017" y="33238"/>
                    <a:pt x="74592" y="27620"/>
                    <a:pt x="74592" y="20755"/>
                  </a:cubicBezTo>
                  <a:lnTo>
                    <a:pt x="745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6131595" y="3907790"/>
              <a:ext cx="28844" cy="24928"/>
            </a:xfrm>
            <a:custGeom>
              <a:rect b="b" l="l" r="r" t="t"/>
              <a:pathLst>
                <a:path extrusionOk="0" h="33237" w="38459">
                  <a:moveTo>
                    <a:pt x="26068" y="20755"/>
                  </a:moveTo>
                  <a:lnTo>
                    <a:pt x="26068" y="0"/>
                  </a:lnTo>
                  <a:lnTo>
                    <a:pt x="0" y="0"/>
                  </a:lnTo>
                  <a:lnTo>
                    <a:pt x="0" y="20755"/>
                  </a:lnTo>
                  <a:cubicBezTo>
                    <a:pt x="0" y="27620"/>
                    <a:pt x="5575" y="33238"/>
                    <a:pt x="12391" y="33238"/>
                  </a:cubicBezTo>
                  <a:lnTo>
                    <a:pt x="38459" y="33238"/>
                  </a:lnTo>
                  <a:cubicBezTo>
                    <a:pt x="31645" y="33238"/>
                    <a:pt x="26068" y="27620"/>
                    <a:pt x="26068" y="2075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6052046" y="3615437"/>
              <a:ext cx="214781" cy="248396"/>
            </a:xfrm>
            <a:custGeom>
              <a:rect b="b" l="l" r="r" t="t"/>
              <a:pathLst>
                <a:path extrusionOk="0" h="331194" w="286374">
                  <a:moveTo>
                    <a:pt x="145169" y="14"/>
                  </a:moveTo>
                  <a:cubicBezTo>
                    <a:pt x="65535" y="-1066"/>
                    <a:pt x="766" y="62152"/>
                    <a:pt x="7" y="141789"/>
                  </a:cubicBezTo>
                  <a:cubicBezTo>
                    <a:pt x="-378" y="182075"/>
                    <a:pt x="15881" y="218563"/>
                    <a:pt x="42322" y="244805"/>
                  </a:cubicBezTo>
                  <a:cubicBezTo>
                    <a:pt x="56788" y="259163"/>
                    <a:pt x="67491" y="276867"/>
                    <a:pt x="74045" y="296166"/>
                  </a:cubicBezTo>
                  <a:lnTo>
                    <a:pt x="85942" y="331194"/>
                  </a:lnTo>
                  <a:cubicBezTo>
                    <a:pt x="86595" y="331087"/>
                    <a:pt x="87262" y="331016"/>
                    <a:pt x="87945" y="331016"/>
                  </a:cubicBezTo>
                  <a:lnTo>
                    <a:pt x="198431" y="331016"/>
                  </a:lnTo>
                  <a:cubicBezTo>
                    <a:pt x="199114" y="331016"/>
                    <a:pt x="199780" y="331086"/>
                    <a:pt x="200434" y="331194"/>
                  </a:cubicBezTo>
                  <a:lnTo>
                    <a:pt x="212331" y="296162"/>
                  </a:lnTo>
                  <a:cubicBezTo>
                    <a:pt x="218914" y="276781"/>
                    <a:pt x="229738" y="259066"/>
                    <a:pt x="244240" y="244620"/>
                  </a:cubicBezTo>
                  <a:cubicBezTo>
                    <a:pt x="270265" y="218696"/>
                    <a:pt x="286375" y="182825"/>
                    <a:pt x="286375" y="143187"/>
                  </a:cubicBezTo>
                  <a:cubicBezTo>
                    <a:pt x="286374" y="64769"/>
                    <a:pt x="223335" y="1074"/>
                    <a:pt x="145169" y="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96" name="Google Shape;496;p26"/>
            <p:cNvGrpSpPr/>
            <p:nvPr/>
          </p:nvGrpSpPr>
          <p:grpSpPr>
            <a:xfrm>
              <a:off x="6051803" y="3615296"/>
              <a:ext cx="150610" cy="248794"/>
              <a:chOff x="6716443" y="3760943"/>
              <a:chExt cx="200493" cy="331195"/>
            </a:xfrm>
          </p:grpSpPr>
          <p:sp>
            <p:nvSpPr>
              <p:cNvPr id="497" name="Google Shape;497;p26"/>
              <p:cNvSpPr/>
              <p:nvPr/>
            </p:nvSpPr>
            <p:spPr>
              <a:xfrm>
                <a:off x="6716443" y="3760943"/>
                <a:ext cx="155879" cy="331195"/>
              </a:xfrm>
              <a:custGeom>
                <a:rect b="b" l="l" r="r" t="t"/>
                <a:pathLst>
                  <a:path extrusionOk="0" h="331195" w="155879">
                    <a:moveTo>
                      <a:pt x="99544" y="296168"/>
                    </a:moveTo>
                    <a:cubicBezTo>
                      <a:pt x="92989" y="276869"/>
                      <a:pt x="82286" y="259164"/>
                      <a:pt x="67820" y="244807"/>
                    </a:cubicBezTo>
                    <a:cubicBezTo>
                      <a:pt x="41379" y="218564"/>
                      <a:pt x="25120" y="182077"/>
                      <a:pt x="25506" y="141791"/>
                    </a:cubicBezTo>
                    <a:cubicBezTo>
                      <a:pt x="26218" y="67145"/>
                      <a:pt x="83165" y="6925"/>
                      <a:pt x="155880" y="557"/>
                    </a:cubicBezTo>
                    <a:cubicBezTo>
                      <a:pt x="152345" y="247"/>
                      <a:pt x="148773" y="62"/>
                      <a:pt x="145170" y="14"/>
                    </a:cubicBezTo>
                    <a:cubicBezTo>
                      <a:pt x="65535" y="-1065"/>
                      <a:pt x="766" y="62153"/>
                      <a:pt x="7" y="141790"/>
                    </a:cubicBezTo>
                    <a:cubicBezTo>
                      <a:pt x="-378" y="182076"/>
                      <a:pt x="15881" y="218564"/>
                      <a:pt x="42321" y="244806"/>
                    </a:cubicBezTo>
                    <a:cubicBezTo>
                      <a:pt x="56787" y="259163"/>
                      <a:pt x="67490" y="276868"/>
                      <a:pt x="74045" y="296167"/>
                    </a:cubicBezTo>
                    <a:lnTo>
                      <a:pt x="85941" y="331195"/>
                    </a:lnTo>
                    <a:cubicBezTo>
                      <a:pt x="86595" y="331087"/>
                      <a:pt x="87260" y="331017"/>
                      <a:pt x="87943" y="331017"/>
                    </a:cubicBezTo>
                    <a:lnTo>
                      <a:pt x="111378" y="331017"/>
                    </a:lnTo>
                    <a:lnTo>
                      <a:pt x="99544" y="296168"/>
                    </a:lnTo>
                    <a:close/>
                  </a:path>
                </a:pathLst>
              </a:custGeom>
              <a:solidFill>
                <a:srgbClr val="191919">
                  <a:alpha val="100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498;p26"/>
              <p:cNvSpPr/>
              <p:nvPr/>
            </p:nvSpPr>
            <p:spPr>
              <a:xfrm>
                <a:off x="6914873" y="4091960"/>
                <a:ext cx="2063" cy="178"/>
              </a:xfrm>
              <a:custGeom>
                <a:rect b="b" l="l" r="r" t="t"/>
                <a:pathLst>
                  <a:path extrusionOk="0" h="178" w="2063">
                    <a:moveTo>
                      <a:pt x="0" y="0"/>
                    </a:moveTo>
                    <a:cubicBezTo>
                      <a:pt x="683" y="0"/>
                      <a:pt x="1349" y="70"/>
                      <a:pt x="2003" y="178"/>
                    </a:cubicBezTo>
                    <a:lnTo>
                      <a:pt x="206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1919">
                  <a:alpha val="100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99" name="Google Shape;499;p26"/>
            <p:cNvSpPr/>
            <p:nvPr/>
          </p:nvSpPr>
          <p:spPr>
            <a:xfrm>
              <a:off x="6281708" y="3661461"/>
              <a:ext cx="25003" cy="25425"/>
            </a:xfrm>
            <a:custGeom>
              <a:rect b="b" l="l" r="r" t="t"/>
              <a:pathLst>
                <a:path extrusionOk="0" h="33900" w="33337">
                  <a:moveTo>
                    <a:pt x="1928" y="32093"/>
                  </a:moveTo>
                  <a:cubicBezTo>
                    <a:pt x="-595" y="29638"/>
                    <a:pt x="-649" y="25602"/>
                    <a:pt x="1807" y="23079"/>
                  </a:cubicBezTo>
                  <a:lnTo>
                    <a:pt x="22395" y="1929"/>
                  </a:lnTo>
                  <a:cubicBezTo>
                    <a:pt x="24851" y="-594"/>
                    <a:pt x="28887" y="-650"/>
                    <a:pt x="31410" y="1807"/>
                  </a:cubicBezTo>
                  <a:cubicBezTo>
                    <a:pt x="33933" y="4263"/>
                    <a:pt x="33987" y="8298"/>
                    <a:pt x="31531" y="10821"/>
                  </a:cubicBezTo>
                  <a:lnTo>
                    <a:pt x="10943" y="31972"/>
                  </a:lnTo>
                  <a:cubicBezTo>
                    <a:pt x="8486" y="34495"/>
                    <a:pt x="4450" y="34549"/>
                    <a:pt x="1928" y="320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6"/>
            <p:cNvSpPr/>
            <p:nvPr/>
          </p:nvSpPr>
          <p:spPr>
            <a:xfrm>
              <a:off x="6281708" y="3760582"/>
              <a:ext cx="25003" cy="25424"/>
            </a:xfrm>
            <a:custGeom>
              <a:rect b="b" l="l" r="r" t="t"/>
              <a:pathLst>
                <a:path extrusionOk="0" h="33899" w="33337">
                  <a:moveTo>
                    <a:pt x="22395" y="31972"/>
                  </a:moveTo>
                  <a:lnTo>
                    <a:pt x="1807" y="10821"/>
                  </a:lnTo>
                  <a:cubicBezTo>
                    <a:pt x="-649" y="8298"/>
                    <a:pt x="-595" y="4263"/>
                    <a:pt x="1928" y="1807"/>
                  </a:cubicBezTo>
                  <a:cubicBezTo>
                    <a:pt x="4451" y="-648"/>
                    <a:pt x="8487" y="-596"/>
                    <a:pt x="10943" y="1929"/>
                  </a:cubicBezTo>
                  <a:lnTo>
                    <a:pt x="31530" y="23078"/>
                  </a:lnTo>
                  <a:cubicBezTo>
                    <a:pt x="33986" y="25601"/>
                    <a:pt x="33932" y="29637"/>
                    <a:pt x="31409" y="32092"/>
                  </a:cubicBezTo>
                  <a:cubicBezTo>
                    <a:pt x="28884" y="34550"/>
                    <a:pt x="24848" y="34493"/>
                    <a:pt x="22395" y="319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26"/>
            <p:cNvSpPr/>
            <p:nvPr/>
          </p:nvSpPr>
          <p:spPr>
            <a:xfrm>
              <a:off x="6287060" y="3718966"/>
              <a:ext cx="25003" cy="9562"/>
            </a:xfrm>
            <a:custGeom>
              <a:rect b="b" l="l" r="r" t="t"/>
              <a:pathLst>
                <a:path extrusionOk="0" h="12749" w="33337">
                  <a:moveTo>
                    <a:pt x="26963" y="12750"/>
                  </a:moveTo>
                  <a:lnTo>
                    <a:pt x="6375" y="12750"/>
                  </a:lnTo>
                  <a:cubicBezTo>
                    <a:pt x="2854" y="12750"/>
                    <a:pt x="0" y="9896"/>
                    <a:pt x="0" y="6375"/>
                  </a:cubicBezTo>
                  <a:cubicBezTo>
                    <a:pt x="0" y="2854"/>
                    <a:pt x="2854" y="0"/>
                    <a:pt x="6375" y="0"/>
                  </a:cubicBezTo>
                  <a:lnTo>
                    <a:pt x="26963" y="0"/>
                  </a:lnTo>
                  <a:cubicBezTo>
                    <a:pt x="30483" y="0"/>
                    <a:pt x="33337" y="2854"/>
                    <a:pt x="33337" y="6375"/>
                  </a:cubicBezTo>
                  <a:cubicBezTo>
                    <a:pt x="33337" y="9896"/>
                    <a:pt x="30484" y="12750"/>
                    <a:pt x="26963" y="127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26"/>
            <p:cNvSpPr/>
            <p:nvPr/>
          </p:nvSpPr>
          <p:spPr>
            <a:xfrm>
              <a:off x="6012478" y="3661462"/>
              <a:ext cx="25009" cy="25425"/>
            </a:xfrm>
            <a:custGeom>
              <a:rect b="b" l="l" r="r" t="t"/>
              <a:pathLst>
                <a:path extrusionOk="0" h="33900" w="33345">
                  <a:moveTo>
                    <a:pt x="22404" y="31973"/>
                  </a:moveTo>
                  <a:lnTo>
                    <a:pt x="1808" y="10822"/>
                  </a:lnTo>
                  <a:cubicBezTo>
                    <a:pt x="-649" y="8300"/>
                    <a:pt x="-595" y="4264"/>
                    <a:pt x="1928" y="1808"/>
                  </a:cubicBezTo>
                  <a:cubicBezTo>
                    <a:pt x="4450" y="-648"/>
                    <a:pt x="8486" y="-596"/>
                    <a:pt x="10942" y="1928"/>
                  </a:cubicBezTo>
                  <a:lnTo>
                    <a:pt x="31538" y="23079"/>
                  </a:lnTo>
                  <a:cubicBezTo>
                    <a:pt x="33995" y="25601"/>
                    <a:pt x="33941" y="29637"/>
                    <a:pt x="31418" y="32093"/>
                  </a:cubicBezTo>
                  <a:cubicBezTo>
                    <a:pt x="28895" y="34549"/>
                    <a:pt x="24859" y="34495"/>
                    <a:pt x="22404" y="319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26"/>
            <p:cNvSpPr/>
            <p:nvPr/>
          </p:nvSpPr>
          <p:spPr>
            <a:xfrm>
              <a:off x="6012477" y="3760584"/>
              <a:ext cx="25009" cy="25424"/>
            </a:xfrm>
            <a:custGeom>
              <a:rect b="b" l="l" r="r" t="t"/>
              <a:pathLst>
                <a:path extrusionOk="0" h="33898" w="33345">
                  <a:moveTo>
                    <a:pt x="1927" y="32091"/>
                  </a:moveTo>
                  <a:cubicBezTo>
                    <a:pt x="-595" y="29635"/>
                    <a:pt x="-648" y="25599"/>
                    <a:pt x="1808" y="23077"/>
                  </a:cubicBezTo>
                  <a:lnTo>
                    <a:pt x="22404" y="1927"/>
                  </a:lnTo>
                  <a:cubicBezTo>
                    <a:pt x="24861" y="-595"/>
                    <a:pt x="28896" y="-648"/>
                    <a:pt x="31418" y="1808"/>
                  </a:cubicBezTo>
                  <a:cubicBezTo>
                    <a:pt x="33941" y="4264"/>
                    <a:pt x="33994" y="8300"/>
                    <a:pt x="31538" y="10822"/>
                  </a:cubicBezTo>
                  <a:lnTo>
                    <a:pt x="10941" y="31971"/>
                  </a:lnTo>
                  <a:cubicBezTo>
                    <a:pt x="8487" y="34494"/>
                    <a:pt x="4450" y="34548"/>
                    <a:pt x="1927" y="320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26"/>
            <p:cNvSpPr/>
            <p:nvPr/>
          </p:nvSpPr>
          <p:spPr>
            <a:xfrm>
              <a:off x="6007123" y="3718966"/>
              <a:ext cx="25010" cy="9562"/>
            </a:xfrm>
            <a:custGeom>
              <a:rect b="b" l="l" r="r" t="t"/>
              <a:pathLst>
                <a:path extrusionOk="0" h="12749" w="33346">
                  <a:moveTo>
                    <a:pt x="26972" y="12750"/>
                  </a:moveTo>
                  <a:lnTo>
                    <a:pt x="6375" y="12750"/>
                  </a:lnTo>
                  <a:cubicBezTo>
                    <a:pt x="2855" y="12750"/>
                    <a:pt x="0" y="9896"/>
                    <a:pt x="0" y="6375"/>
                  </a:cubicBezTo>
                  <a:cubicBezTo>
                    <a:pt x="0" y="2854"/>
                    <a:pt x="2854" y="0"/>
                    <a:pt x="6375" y="0"/>
                  </a:cubicBezTo>
                  <a:lnTo>
                    <a:pt x="26972" y="0"/>
                  </a:lnTo>
                  <a:cubicBezTo>
                    <a:pt x="30492" y="0"/>
                    <a:pt x="33347" y="2854"/>
                    <a:pt x="33347" y="6375"/>
                  </a:cubicBezTo>
                  <a:cubicBezTo>
                    <a:pt x="33346" y="9896"/>
                    <a:pt x="30492" y="12750"/>
                    <a:pt x="26972" y="127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26"/>
            <p:cNvSpPr/>
            <p:nvPr/>
          </p:nvSpPr>
          <p:spPr>
            <a:xfrm>
              <a:off x="6170189" y="3778993"/>
              <a:ext cx="17986" cy="73108"/>
            </a:xfrm>
            <a:custGeom>
              <a:rect b="b" l="l" r="r" t="t"/>
              <a:pathLst>
                <a:path extrusionOk="0" h="97478" w="23981">
                  <a:moveTo>
                    <a:pt x="6375" y="97478"/>
                  </a:moveTo>
                  <a:cubicBezTo>
                    <a:pt x="2855" y="97478"/>
                    <a:pt x="0" y="94586"/>
                    <a:pt x="0" y="91018"/>
                  </a:cubicBezTo>
                  <a:cubicBezTo>
                    <a:pt x="0" y="39150"/>
                    <a:pt x="11103" y="5762"/>
                    <a:pt x="11576" y="4366"/>
                  </a:cubicBezTo>
                  <a:cubicBezTo>
                    <a:pt x="12718" y="991"/>
                    <a:pt x="16347" y="-807"/>
                    <a:pt x="19674" y="352"/>
                  </a:cubicBezTo>
                  <a:cubicBezTo>
                    <a:pt x="23003" y="1509"/>
                    <a:pt x="24776" y="5182"/>
                    <a:pt x="23635" y="8556"/>
                  </a:cubicBezTo>
                  <a:cubicBezTo>
                    <a:pt x="23495" y="8973"/>
                    <a:pt x="12750" y="41539"/>
                    <a:pt x="12750" y="91018"/>
                  </a:cubicBezTo>
                  <a:cubicBezTo>
                    <a:pt x="12750" y="94587"/>
                    <a:pt x="9896" y="97478"/>
                    <a:pt x="6375" y="97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26"/>
            <p:cNvSpPr/>
            <p:nvPr/>
          </p:nvSpPr>
          <p:spPr>
            <a:xfrm>
              <a:off x="6131024" y="3778995"/>
              <a:ext cx="17984" cy="73106"/>
            </a:xfrm>
            <a:custGeom>
              <a:rect b="b" l="l" r="r" t="t"/>
              <a:pathLst>
                <a:path extrusionOk="0" h="97475" w="23979">
                  <a:moveTo>
                    <a:pt x="17606" y="97475"/>
                  </a:moveTo>
                  <a:cubicBezTo>
                    <a:pt x="14085" y="97475"/>
                    <a:pt x="11231" y="94583"/>
                    <a:pt x="11231" y="91015"/>
                  </a:cubicBezTo>
                  <a:cubicBezTo>
                    <a:pt x="11231" y="41464"/>
                    <a:pt x="453" y="8875"/>
                    <a:pt x="343" y="8551"/>
                  </a:cubicBezTo>
                  <a:cubicBezTo>
                    <a:pt x="-793" y="5177"/>
                    <a:pt x="983" y="1504"/>
                    <a:pt x="4312" y="350"/>
                  </a:cubicBezTo>
                  <a:cubicBezTo>
                    <a:pt x="7640" y="-804"/>
                    <a:pt x="11263" y="991"/>
                    <a:pt x="12404" y="4363"/>
                  </a:cubicBezTo>
                  <a:cubicBezTo>
                    <a:pt x="12877" y="5759"/>
                    <a:pt x="23980" y="39147"/>
                    <a:pt x="23980" y="91015"/>
                  </a:cubicBezTo>
                  <a:cubicBezTo>
                    <a:pt x="23980" y="94584"/>
                    <a:pt x="21126" y="97475"/>
                    <a:pt x="17606" y="974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26"/>
            <p:cNvSpPr/>
            <p:nvPr/>
          </p:nvSpPr>
          <p:spPr>
            <a:xfrm>
              <a:off x="6131595" y="3847434"/>
              <a:ext cx="55944" cy="16647"/>
            </a:xfrm>
            <a:custGeom>
              <a:rect b="b" l="l" r="r" t="t"/>
              <a:pathLst>
                <a:path extrusionOk="0" h="22196" w="74592">
                  <a:moveTo>
                    <a:pt x="63362" y="0"/>
                  </a:moveTo>
                  <a:lnTo>
                    <a:pt x="11231" y="0"/>
                  </a:lnTo>
                  <a:cubicBezTo>
                    <a:pt x="5054" y="0"/>
                    <a:pt x="0" y="5054"/>
                    <a:pt x="0" y="11231"/>
                  </a:cubicBezTo>
                  <a:lnTo>
                    <a:pt x="0" y="22197"/>
                  </a:lnTo>
                  <a:lnTo>
                    <a:pt x="74592" y="22197"/>
                  </a:lnTo>
                  <a:lnTo>
                    <a:pt x="74592" y="11231"/>
                  </a:lnTo>
                  <a:cubicBezTo>
                    <a:pt x="74593" y="5054"/>
                    <a:pt x="69539" y="0"/>
                    <a:pt x="633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26"/>
            <p:cNvSpPr/>
            <p:nvPr/>
          </p:nvSpPr>
          <p:spPr>
            <a:xfrm>
              <a:off x="6131595" y="3847434"/>
              <a:ext cx="27336" cy="16647"/>
            </a:xfrm>
            <a:custGeom>
              <a:rect b="b" l="l" r="r" t="t"/>
              <a:pathLst>
                <a:path extrusionOk="0" h="22196" w="36448">
                  <a:moveTo>
                    <a:pt x="36448" y="0"/>
                  </a:moveTo>
                  <a:lnTo>
                    <a:pt x="11231" y="0"/>
                  </a:lnTo>
                  <a:cubicBezTo>
                    <a:pt x="5054" y="0"/>
                    <a:pt x="0" y="5054"/>
                    <a:pt x="0" y="11231"/>
                  </a:cubicBezTo>
                  <a:lnTo>
                    <a:pt x="0" y="22197"/>
                  </a:lnTo>
                  <a:lnTo>
                    <a:pt x="25218" y="22197"/>
                  </a:lnTo>
                  <a:lnTo>
                    <a:pt x="25218" y="11231"/>
                  </a:lnTo>
                  <a:cubicBezTo>
                    <a:pt x="25219" y="5054"/>
                    <a:pt x="30272" y="0"/>
                    <a:pt x="36448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"/>
            <p:cNvSpPr/>
            <p:nvPr/>
          </p:nvSpPr>
          <p:spPr>
            <a:xfrm>
              <a:off x="6108805" y="3863597"/>
              <a:ext cx="101450" cy="23015"/>
            </a:xfrm>
            <a:custGeom>
              <a:rect b="b" l="l" r="r" t="t"/>
              <a:pathLst>
                <a:path extrusionOk="0" h="30687" w="135267">
                  <a:moveTo>
                    <a:pt x="122876" y="0"/>
                  </a:moveTo>
                  <a:lnTo>
                    <a:pt x="12391" y="0"/>
                  </a:lnTo>
                  <a:cubicBezTo>
                    <a:pt x="5575" y="0"/>
                    <a:pt x="0" y="5617"/>
                    <a:pt x="0" y="12483"/>
                  </a:cubicBezTo>
                  <a:lnTo>
                    <a:pt x="0" y="18204"/>
                  </a:lnTo>
                  <a:cubicBezTo>
                    <a:pt x="0" y="25070"/>
                    <a:pt x="5576" y="30688"/>
                    <a:pt x="12391" y="30688"/>
                  </a:cubicBezTo>
                  <a:lnTo>
                    <a:pt x="122876" y="30688"/>
                  </a:lnTo>
                  <a:cubicBezTo>
                    <a:pt x="129692" y="30688"/>
                    <a:pt x="135267" y="25070"/>
                    <a:pt x="135267" y="18204"/>
                  </a:cubicBezTo>
                  <a:lnTo>
                    <a:pt x="135267" y="12483"/>
                  </a:lnTo>
                  <a:cubicBezTo>
                    <a:pt x="135267" y="5617"/>
                    <a:pt x="129692" y="0"/>
                    <a:pt x="122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"/>
            <p:cNvSpPr/>
            <p:nvPr/>
          </p:nvSpPr>
          <p:spPr>
            <a:xfrm>
              <a:off x="6108805" y="3886517"/>
              <a:ext cx="101450" cy="23149"/>
            </a:xfrm>
            <a:custGeom>
              <a:rect b="b" l="l" r="r" t="t"/>
              <a:pathLst>
                <a:path extrusionOk="0" h="30865" w="135267">
                  <a:moveTo>
                    <a:pt x="122876" y="0"/>
                  </a:moveTo>
                  <a:lnTo>
                    <a:pt x="12391" y="0"/>
                  </a:lnTo>
                  <a:cubicBezTo>
                    <a:pt x="5575" y="0"/>
                    <a:pt x="0" y="5650"/>
                    <a:pt x="0" y="12556"/>
                  </a:cubicBezTo>
                  <a:lnTo>
                    <a:pt x="0" y="18310"/>
                  </a:lnTo>
                  <a:cubicBezTo>
                    <a:pt x="0" y="25216"/>
                    <a:pt x="5576" y="30866"/>
                    <a:pt x="12391" y="30866"/>
                  </a:cubicBezTo>
                  <a:lnTo>
                    <a:pt x="122876" y="30866"/>
                  </a:lnTo>
                  <a:cubicBezTo>
                    <a:pt x="129692" y="30866"/>
                    <a:pt x="135267" y="25215"/>
                    <a:pt x="135267" y="18310"/>
                  </a:cubicBezTo>
                  <a:lnTo>
                    <a:pt x="135267" y="12556"/>
                  </a:lnTo>
                  <a:cubicBezTo>
                    <a:pt x="135267" y="5650"/>
                    <a:pt x="129692" y="0"/>
                    <a:pt x="122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"/>
            <p:cNvSpPr/>
            <p:nvPr/>
          </p:nvSpPr>
          <p:spPr>
            <a:xfrm>
              <a:off x="6108805" y="3868739"/>
              <a:ext cx="101450" cy="17882"/>
            </a:xfrm>
            <a:custGeom>
              <a:rect b="b" l="l" r="r" t="t"/>
              <a:pathLst>
                <a:path extrusionOk="0" h="23843" w="135267">
                  <a:moveTo>
                    <a:pt x="122876" y="6844"/>
                  </a:moveTo>
                  <a:lnTo>
                    <a:pt x="12391" y="6844"/>
                  </a:lnTo>
                  <a:cubicBezTo>
                    <a:pt x="7588" y="6844"/>
                    <a:pt x="3412" y="4049"/>
                    <a:pt x="1358" y="0"/>
                  </a:cubicBezTo>
                  <a:cubicBezTo>
                    <a:pt x="497" y="1698"/>
                    <a:pt x="0" y="3611"/>
                    <a:pt x="0" y="5639"/>
                  </a:cubicBezTo>
                  <a:lnTo>
                    <a:pt x="0" y="11360"/>
                  </a:lnTo>
                  <a:cubicBezTo>
                    <a:pt x="0" y="18226"/>
                    <a:pt x="5576" y="23843"/>
                    <a:pt x="12391" y="23843"/>
                  </a:cubicBezTo>
                  <a:lnTo>
                    <a:pt x="122876" y="23843"/>
                  </a:lnTo>
                  <a:cubicBezTo>
                    <a:pt x="129692" y="23843"/>
                    <a:pt x="135267" y="18226"/>
                    <a:pt x="135267" y="11360"/>
                  </a:cubicBezTo>
                  <a:lnTo>
                    <a:pt x="135267" y="5639"/>
                  </a:lnTo>
                  <a:cubicBezTo>
                    <a:pt x="135267" y="3611"/>
                    <a:pt x="134770" y="1698"/>
                    <a:pt x="133909" y="0"/>
                  </a:cubicBezTo>
                  <a:cubicBezTo>
                    <a:pt x="131855" y="4049"/>
                    <a:pt x="127679" y="6844"/>
                    <a:pt x="122876" y="684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26"/>
            <p:cNvSpPr/>
            <p:nvPr/>
          </p:nvSpPr>
          <p:spPr>
            <a:xfrm>
              <a:off x="6108805" y="3891727"/>
              <a:ext cx="101450" cy="17949"/>
            </a:xfrm>
            <a:custGeom>
              <a:rect b="b" l="l" r="r" t="t"/>
              <a:pathLst>
                <a:path extrusionOk="0" h="23932" w="135267">
                  <a:moveTo>
                    <a:pt x="122876" y="6933"/>
                  </a:moveTo>
                  <a:lnTo>
                    <a:pt x="12391" y="6933"/>
                  </a:lnTo>
                  <a:cubicBezTo>
                    <a:pt x="7569" y="6933"/>
                    <a:pt x="3380" y="4099"/>
                    <a:pt x="1334" y="0"/>
                  </a:cubicBezTo>
                  <a:cubicBezTo>
                    <a:pt x="488" y="1695"/>
                    <a:pt x="0" y="3602"/>
                    <a:pt x="0" y="5622"/>
                  </a:cubicBezTo>
                  <a:lnTo>
                    <a:pt x="0" y="11377"/>
                  </a:lnTo>
                  <a:cubicBezTo>
                    <a:pt x="0" y="18283"/>
                    <a:pt x="5576" y="23932"/>
                    <a:pt x="12391" y="23932"/>
                  </a:cubicBezTo>
                  <a:lnTo>
                    <a:pt x="122876" y="23932"/>
                  </a:lnTo>
                  <a:cubicBezTo>
                    <a:pt x="129692" y="23932"/>
                    <a:pt x="135267" y="18282"/>
                    <a:pt x="135267" y="11377"/>
                  </a:cubicBezTo>
                  <a:lnTo>
                    <a:pt x="135267" y="5622"/>
                  </a:lnTo>
                  <a:cubicBezTo>
                    <a:pt x="135267" y="3602"/>
                    <a:pt x="134779" y="1695"/>
                    <a:pt x="133933" y="0"/>
                  </a:cubicBezTo>
                  <a:cubicBezTo>
                    <a:pt x="131888" y="4099"/>
                    <a:pt x="127698" y="6933"/>
                    <a:pt x="122876" y="6933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26"/>
            <p:cNvSpPr/>
            <p:nvPr/>
          </p:nvSpPr>
          <p:spPr>
            <a:xfrm>
              <a:off x="6118296" y="3761875"/>
              <a:ext cx="82499" cy="22845"/>
            </a:xfrm>
            <a:custGeom>
              <a:rect b="b" l="l" r="r" t="t"/>
              <a:pathLst>
                <a:path extrusionOk="0" h="30460" w="109998">
                  <a:moveTo>
                    <a:pt x="97608" y="0"/>
                  </a:moveTo>
                  <a:lnTo>
                    <a:pt x="12391" y="0"/>
                  </a:lnTo>
                  <a:cubicBezTo>
                    <a:pt x="5575" y="0"/>
                    <a:pt x="0" y="5576"/>
                    <a:pt x="0" y="12391"/>
                  </a:cubicBezTo>
                  <a:lnTo>
                    <a:pt x="0" y="18070"/>
                  </a:lnTo>
                  <a:cubicBezTo>
                    <a:pt x="0" y="24885"/>
                    <a:pt x="5576" y="30461"/>
                    <a:pt x="12391" y="30461"/>
                  </a:cubicBezTo>
                  <a:lnTo>
                    <a:pt x="97608" y="30461"/>
                  </a:lnTo>
                  <a:cubicBezTo>
                    <a:pt x="104424" y="30461"/>
                    <a:pt x="109999" y="24884"/>
                    <a:pt x="109999" y="18070"/>
                  </a:cubicBezTo>
                  <a:lnTo>
                    <a:pt x="109999" y="12391"/>
                  </a:lnTo>
                  <a:cubicBezTo>
                    <a:pt x="109999" y="5576"/>
                    <a:pt x="104423" y="0"/>
                    <a:pt x="97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26"/>
            <p:cNvSpPr/>
            <p:nvPr/>
          </p:nvSpPr>
          <p:spPr>
            <a:xfrm>
              <a:off x="6118296" y="3766950"/>
              <a:ext cx="82499" cy="17779"/>
            </a:xfrm>
            <a:custGeom>
              <a:rect b="b" l="l" r="r" t="t"/>
              <a:pathLst>
                <a:path extrusionOk="0" h="23705" w="109998">
                  <a:moveTo>
                    <a:pt x="97608" y="6755"/>
                  </a:moveTo>
                  <a:lnTo>
                    <a:pt x="12391" y="6755"/>
                  </a:lnTo>
                  <a:cubicBezTo>
                    <a:pt x="7604" y="6755"/>
                    <a:pt x="3438" y="3999"/>
                    <a:pt x="1376" y="0"/>
                  </a:cubicBezTo>
                  <a:cubicBezTo>
                    <a:pt x="502" y="1695"/>
                    <a:pt x="0" y="3608"/>
                    <a:pt x="0" y="5636"/>
                  </a:cubicBezTo>
                  <a:lnTo>
                    <a:pt x="0" y="11315"/>
                  </a:lnTo>
                  <a:cubicBezTo>
                    <a:pt x="0" y="18130"/>
                    <a:pt x="5575" y="23706"/>
                    <a:pt x="12391" y="23706"/>
                  </a:cubicBezTo>
                  <a:lnTo>
                    <a:pt x="97608" y="23706"/>
                  </a:lnTo>
                  <a:cubicBezTo>
                    <a:pt x="104424" y="23706"/>
                    <a:pt x="109999" y="18129"/>
                    <a:pt x="109999" y="11315"/>
                  </a:cubicBezTo>
                  <a:lnTo>
                    <a:pt x="109999" y="5636"/>
                  </a:lnTo>
                  <a:cubicBezTo>
                    <a:pt x="109999" y="3608"/>
                    <a:pt x="109496" y="1695"/>
                    <a:pt x="108623" y="0"/>
                  </a:cubicBezTo>
                  <a:cubicBezTo>
                    <a:pt x="106561" y="3999"/>
                    <a:pt x="102395" y="6755"/>
                    <a:pt x="97608" y="675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5" name="Google Shape;515;p26"/>
          <p:cNvSpPr txBox="1"/>
          <p:nvPr/>
        </p:nvSpPr>
        <p:spPr>
          <a:xfrm>
            <a:off x="5948675" y="2957875"/>
            <a:ext cx="25161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6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b="1" lang="en" sz="1100">
                <a:solidFill>
                  <a:schemeClr val="accent6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User Interaction and Engagement</a:t>
            </a:r>
            <a:endParaRPr b="1" sz="1100">
              <a:solidFill>
                <a:schemeClr val="accent6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 </a:t>
            </a:r>
            <a:endParaRPr b="1" sz="10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16" name="Google Shape;516;p26"/>
          <p:cNvSpPr txBox="1"/>
          <p:nvPr/>
        </p:nvSpPr>
        <p:spPr>
          <a:xfrm>
            <a:off x="5948675" y="3293425"/>
            <a:ext cx="28956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6"/>
                </a:solidFill>
                <a:highlight>
                  <a:srgbClr val="FF0000"/>
                </a:highlight>
                <a:latin typeface="Nunito"/>
                <a:ea typeface="Nunito"/>
                <a:cs typeface="Nunito"/>
                <a:sym typeface="Nunito"/>
              </a:rPr>
              <a:t>Personalization and Context Awareness</a:t>
            </a:r>
            <a:endParaRPr b="1" sz="1100">
              <a:solidFill>
                <a:schemeClr val="accent6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highlight>
                <a:srgbClr val="FF00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517" name="Google Shape;517;p26"/>
          <p:cNvGrpSpPr/>
          <p:nvPr/>
        </p:nvGrpSpPr>
        <p:grpSpPr>
          <a:xfrm>
            <a:off x="3620044" y="1779203"/>
            <a:ext cx="245293" cy="220640"/>
            <a:chOff x="6007123" y="3615296"/>
            <a:chExt cx="304940" cy="317421"/>
          </a:xfrm>
        </p:grpSpPr>
        <p:sp>
          <p:nvSpPr>
            <p:cNvPr id="518" name="Google Shape;518;p26"/>
            <p:cNvSpPr/>
            <p:nvPr/>
          </p:nvSpPr>
          <p:spPr>
            <a:xfrm>
              <a:off x="6131595" y="3907790"/>
              <a:ext cx="55944" cy="24928"/>
            </a:xfrm>
            <a:custGeom>
              <a:rect b="b" l="l" r="r" t="t"/>
              <a:pathLst>
                <a:path extrusionOk="0" h="33237" w="74592">
                  <a:moveTo>
                    <a:pt x="0" y="0"/>
                  </a:moveTo>
                  <a:lnTo>
                    <a:pt x="0" y="20755"/>
                  </a:lnTo>
                  <a:cubicBezTo>
                    <a:pt x="0" y="27620"/>
                    <a:pt x="5576" y="33238"/>
                    <a:pt x="12391" y="33238"/>
                  </a:cubicBezTo>
                  <a:lnTo>
                    <a:pt x="62202" y="33238"/>
                  </a:lnTo>
                  <a:cubicBezTo>
                    <a:pt x="69017" y="33238"/>
                    <a:pt x="74592" y="27620"/>
                    <a:pt x="74592" y="20755"/>
                  </a:cubicBezTo>
                  <a:lnTo>
                    <a:pt x="7459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26"/>
            <p:cNvSpPr/>
            <p:nvPr/>
          </p:nvSpPr>
          <p:spPr>
            <a:xfrm>
              <a:off x="6131595" y="3907790"/>
              <a:ext cx="28844" cy="24928"/>
            </a:xfrm>
            <a:custGeom>
              <a:rect b="b" l="l" r="r" t="t"/>
              <a:pathLst>
                <a:path extrusionOk="0" h="33237" w="38459">
                  <a:moveTo>
                    <a:pt x="26068" y="20755"/>
                  </a:moveTo>
                  <a:lnTo>
                    <a:pt x="26068" y="0"/>
                  </a:lnTo>
                  <a:lnTo>
                    <a:pt x="0" y="0"/>
                  </a:lnTo>
                  <a:lnTo>
                    <a:pt x="0" y="20755"/>
                  </a:lnTo>
                  <a:cubicBezTo>
                    <a:pt x="0" y="27620"/>
                    <a:pt x="5575" y="33238"/>
                    <a:pt x="12391" y="33238"/>
                  </a:cubicBezTo>
                  <a:lnTo>
                    <a:pt x="38459" y="33238"/>
                  </a:lnTo>
                  <a:cubicBezTo>
                    <a:pt x="31645" y="33238"/>
                    <a:pt x="26068" y="27620"/>
                    <a:pt x="26068" y="2075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26"/>
            <p:cNvSpPr/>
            <p:nvPr/>
          </p:nvSpPr>
          <p:spPr>
            <a:xfrm>
              <a:off x="6052046" y="3615437"/>
              <a:ext cx="214781" cy="248396"/>
            </a:xfrm>
            <a:custGeom>
              <a:rect b="b" l="l" r="r" t="t"/>
              <a:pathLst>
                <a:path extrusionOk="0" h="331194" w="286374">
                  <a:moveTo>
                    <a:pt x="145169" y="14"/>
                  </a:moveTo>
                  <a:cubicBezTo>
                    <a:pt x="65535" y="-1066"/>
                    <a:pt x="766" y="62152"/>
                    <a:pt x="7" y="141789"/>
                  </a:cubicBezTo>
                  <a:cubicBezTo>
                    <a:pt x="-378" y="182075"/>
                    <a:pt x="15881" y="218563"/>
                    <a:pt x="42322" y="244805"/>
                  </a:cubicBezTo>
                  <a:cubicBezTo>
                    <a:pt x="56788" y="259163"/>
                    <a:pt x="67491" y="276867"/>
                    <a:pt x="74045" y="296166"/>
                  </a:cubicBezTo>
                  <a:lnTo>
                    <a:pt x="85942" y="331194"/>
                  </a:lnTo>
                  <a:cubicBezTo>
                    <a:pt x="86595" y="331087"/>
                    <a:pt x="87262" y="331016"/>
                    <a:pt x="87945" y="331016"/>
                  </a:cubicBezTo>
                  <a:lnTo>
                    <a:pt x="198431" y="331016"/>
                  </a:lnTo>
                  <a:cubicBezTo>
                    <a:pt x="199114" y="331016"/>
                    <a:pt x="199780" y="331086"/>
                    <a:pt x="200434" y="331194"/>
                  </a:cubicBezTo>
                  <a:lnTo>
                    <a:pt x="212331" y="296162"/>
                  </a:lnTo>
                  <a:cubicBezTo>
                    <a:pt x="218914" y="276781"/>
                    <a:pt x="229738" y="259066"/>
                    <a:pt x="244240" y="244620"/>
                  </a:cubicBezTo>
                  <a:cubicBezTo>
                    <a:pt x="270265" y="218696"/>
                    <a:pt x="286375" y="182825"/>
                    <a:pt x="286375" y="143187"/>
                  </a:cubicBezTo>
                  <a:cubicBezTo>
                    <a:pt x="286374" y="64769"/>
                    <a:pt x="223335" y="1074"/>
                    <a:pt x="145169" y="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21" name="Google Shape;521;p26"/>
            <p:cNvGrpSpPr/>
            <p:nvPr/>
          </p:nvGrpSpPr>
          <p:grpSpPr>
            <a:xfrm>
              <a:off x="6051803" y="3615296"/>
              <a:ext cx="150610" cy="248794"/>
              <a:chOff x="6716443" y="3760943"/>
              <a:chExt cx="200493" cy="331195"/>
            </a:xfrm>
          </p:grpSpPr>
          <p:sp>
            <p:nvSpPr>
              <p:cNvPr id="522" name="Google Shape;522;p26"/>
              <p:cNvSpPr/>
              <p:nvPr/>
            </p:nvSpPr>
            <p:spPr>
              <a:xfrm>
                <a:off x="6716443" y="3760943"/>
                <a:ext cx="155879" cy="331195"/>
              </a:xfrm>
              <a:custGeom>
                <a:rect b="b" l="l" r="r" t="t"/>
                <a:pathLst>
                  <a:path extrusionOk="0" h="331195" w="155879">
                    <a:moveTo>
                      <a:pt x="99544" y="296168"/>
                    </a:moveTo>
                    <a:cubicBezTo>
                      <a:pt x="92989" y="276869"/>
                      <a:pt x="82286" y="259164"/>
                      <a:pt x="67820" y="244807"/>
                    </a:cubicBezTo>
                    <a:cubicBezTo>
                      <a:pt x="41379" y="218564"/>
                      <a:pt x="25120" y="182077"/>
                      <a:pt x="25506" y="141791"/>
                    </a:cubicBezTo>
                    <a:cubicBezTo>
                      <a:pt x="26218" y="67145"/>
                      <a:pt x="83165" y="6925"/>
                      <a:pt x="155880" y="557"/>
                    </a:cubicBezTo>
                    <a:cubicBezTo>
                      <a:pt x="152345" y="247"/>
                      <a:pt x="148773" y="62"/>
                      <a:pt x="145170" y="14"/>
                    </a:cubicBezTo>
                    <a:cubicBezTo>
                      <a:pt x="65535" y="-1065"/>
                      <a:pt x="766" y="62153"/>
                      <a:pt x="7" y="141790"/>
                    </a:cubicBezTo>
                    <a:cubicBezTo>
                      <a:pt x="-378" y="182076"/>
                      <a:pt x="15881" y="218564"/>
                      <a:pt x="42321" y="244806"/>
                    </a:cubicBezTo>
                    <a:cubicBezTo>
                      <a:pt x="56787" y="259163"/>
                      <a:pt x="67490" y="276868"/>
                      <a:pt x="74045" y="296167"/>
                    </a:cubicBezTo>
                    <a:lnTo>
                      <a:pt x="85941" y="331195"/>
                    </a:lnTo>
                    <a:cubicBezTo>
                      <a:pt x="86595" y="331087"/>
                      <a:pt x="87260" y="331017"/>
                      <a:pt x="87943" y="331017"/>
                    </a:cubicBezTo>
                    <a:lnTo>
                      <a:pt x="111378" y="331017"/>
                    </a:lnTo>
                    <a:lnTo>
                      <a:pt x="99544" y="296168"/>
                    </a:lnTo>
                    <a:close/>
                  </a:path>
                </a:pathLst>
              </a:custGeom>
              <a:solidFill>
                <a:srgbClr val="191919">
                  <a:alpha val="100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3" name="Google Shape;523;p26"/>
              <p:cNvSpPr/>
              <p:nvPr/>
            </p:nvSpPr>
            <p:spPr>
              <a:xfrm>
                <a:off x="6914873" y="4091960"/>
                <a:ext cx="2063" cy="178"/>
              </a:xfrm>
              <a:custGeom>
                <a:rect b="b" l="l" r="r" t="t"/>
                <a:pathLst>
                  <a:path extrusionOk="0" h="178" w="2063">
                    <a:moveTo>
                      <a:pt x="0" y="0"/>
                    </a:moveTo>
                    <a:cubicBezTo>
                      <a:pt x="683" y="0"/>
                      <a:pt x="1349" y="70"/>
                      <a:pt x="2003" y="178"/>
                    </a:cubicBezTo>
                    <a:lnTo>
                      <a:pt x="2063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1919">
                  <a:alpha val="1006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24" name="Google Shape;524;p26"/>
            <p:cNvSpPr/>
            <p:nvPr/>
          </p:nvSpPr>
          <p:spPr>
            <a:xfrm>
              <a:off x="6281708" y="3661461"/>
              <a:ext cx="25003" cy="25425"/>
            </a:xfrm>
            <a:custGeom>
              <a:rect b="b" l="l" r="r" t="t"/>
              <a:pathLst>
                <a:path extrusionOk="0" h="33900" w="33337">
                  <a:moveTo>
                    <a:pt x="1928" y="32093"/>
                  </a:moveTo>
                  <a:cubicBezTo>
                    <a:pt x="-595" y="29638"/>
                    <a:pt x="-649" y="25602"/>
                    <a:pt x="1807" y="23079"/>
                  </a:cubicBezTo>
                  <a:lnTo>
                    <a:pt x="22395" y="1929"/>
                  </a:lnTo>
                  <a:cubicBezTo>
                    <a:pt x="24851" y="-594"/>
                    <a:pt x="28887" y="-650"/>
                    <a:pt x="31410" y="1807"/>
                  </a:cubicBezTo>
                  <a:cubicBezTo>
                    <a:pt x="33933" y="4263"/>
                    <a:pt x="33987" y="8298"/>
                    <a:pt x="31531" y="10821"/>
                  </a:cubicBezTo>
                  <a:lnTo>
                    <a:pt x="10943" y="31972"/>
                  </a:lnTo>
                  <a:cubicBezTo>
                    <a:pt x="8486" y="34495"/>
                    <a:pt x="4450" y="34549"/>
                    <a:pt x="1928" y="320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"/>
            <p:cNvSpPr/>
            <p:nvPr/>
          </p:nvSpPr>
          <p:spPr>
            <a:xfrm>
              <a:off x="6281708" y="3760582"/>
              <a:ext cx="25003" cy="25424"/>
            </a:xfrm>
            <a:custGeom>
              <a:rect b="b" l="l" r="r" t="t"/>
              <a:pathLst>
                <a:path extrusionOk="0" h="33899" w="33337">
                  <a:moveTo>
                    <a:pt x="22395" y="31972"/>
                  </a:moveTo>
                  <a:lnTo>
                    <a:pt x="1807" y="10821"/>
                  </a:lnTo>
                  <a:cubicBezTo>
                    <a:pt x="-649" y="8298"/>
                    <a:pt x="-595" y="4263"/>
                    <a:pt x="1928" y="1807"/>
                  </a:cubicBezTo>
                  <a:cubicBezTo>
                    <a:pt x="4451" y="-648"/>
                    <a:pt x="8487" y="-596"/>
                    <a:pt x="10943" y="1929"/>
                  </a:cubicBezTo>
                  <a:lnTo>
                    <a:pt x="31530" y="23078"/>
                  </a:lnTo>
                  <a:cubicBezTo>
                    <a:pt x="33986" y="25601"/>
                    <a:pt x="33932" y="29637"/>
                    <a:pt x="31409" y="32092"/>
                  </a:cubicBezTo>
                  <a:cubicBezTo>
                    <a:pt x="28884" y="34550"/>
                    <a:pt x="24848" y="34493"/>
                    <a:pt x="22395" y="319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"/>
            <p:cNvSpPr/>
            <p:nvPr/>
          </p:nvSpPr>
          <p:spPr>
            <a:xfrm>
              <a:off x="6287060" y="3718966"/>
              <a:ext cx="25003" cy="9562"/>
            </a:xfrm>
            <a:custGeom>
              <a:rect b="b" l="l" r="r" t="t"/>
              <a:pathLst>
                <a:path extrusionOk="0" h="12749" w="33337">
                  <a:moveTo>
                    <a:pt x="26963" y="12750"/>
                  </a:moveTo>
                  <a:lnTo>
                    <a:pt x="6375" y="12750"/>
                  </a:lnTo>
                  <a:cubicBezTo>
                    <a:pt x="2854" y="12750"/>
                    <a:pt x="0" y="9896"/>
                    <a:pt x="0" y="6375"/>
                  </a:cubicBezTo>
                  <a:cubicBezTo>
                    <a:pt x="0" y="2854"/>
                    <a:pt x="2854" y="0"/>
                    <a:pt x="6375" y="0"/>
                  </a:cubicBezTo>
                  <a:lnTo>
                    <a:pt x="26963" y="0"/>
                  </a:lnTo>
                  <a:cubicBezTo>
                    <a:pt x="30483" y="0"/>
                    <a:pt x="33337" y="2854"/>
                    <a:pt x="33337" y="6375"/>
                  </a:cubicBezTo>
                  <a:cubicBezTo>
                    <a:pt x="33337" y="9896"/>
                    <a:pt x="30484" y="12750"/>
                    <a:pt x="26963" y="127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"/>
            <p:cNvSpPr/>
            <p:nvPr/>
          </p:nvSpPr>
          <p:spPr>
            <a:xfrm>
              <a:off x="6012478" y="3661462"/>
              <a:ext cx="25009" cy="25425"/>
            </a:xfrm>
            <a:custGeom>
              <a:rect b="b" l="l" r="r" t="t"/>
              <a:pathLst>
                <a:path extrusionOk="0" h="33900" w="33345">
                  <a:moveTo>
                    <a:pt x="22404" y="31973"/>
                  </a:moveTo>
                  <a:lnTo>
                    <a:pt x="1808" y="10822"/>
                  </a:lnTo>
                  <a:cubicBezTo>
                    <a:pt x="-649" y="8300"/>
                    <a:pt x="-595" y="4264"/>
                    <a:pt x="1928" y="1808"/>
                  </a:cubicBezTo>
                  <a:cubicBezTo>
                    <a:pt x="4450" y="-648"/>
                    <a:pt x="8486" y="-596"/>
                    <a:pt x="10942" y="1928"/>
                  </a:cubicBezTo>
                  <a:lnTo>
                    <a:pt x="31538" y="23079"/>
                  </a:lnTo>
                  <a:cubicBezTo>
                    <a:pt x="33995" y="25601"/>
                    <a:pt x="33941" y="29637"/>
                    <a:pt x="31418" y="32093"/>
                  </a:cubicBezTo>
                  <a:cubicBezTo>
                    <a:pt x="28895" y="34549"/>
                    <a:pt x="24859" y="34495"/>
                    <a:pt x="22404" y="319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26"/>
            <p:cNvSpPr/>
            <p:nvPr/>
          </p:nvSpPr>
          <p:spPr>
            <a:xfrm>
              <a:off x="6012477" y="3760584"/>
              <a:ext cx="25009" cy="25424"/>
            </a:xfrm>
            <a:custGeom>
              <a:rect b="b" l="l" r="r" t="t"/>
              <a:pathLst>
                <a:path extrusionOk="0" h="33898" w="33345">
                  <a:moveTo>
                    <a:pt x="1927" y="32091"/>
                  </a:moveTo>
                  <a:cubicBezTo>
                    <a:pt x="-595" y="29635"/>
                    <a:pt x="-648" y="25599"/>
                    <a:pt x="1808" y="23077"/>
                  </a:cubicBezTo>
                  <a:lnTo>
                    <a:pt x="22404" y="1927"/>
                  </a:lnTo>
                  <a:cubicBezTo>
                    <a:pt x="24861" y="-595"/>
                    <a:pt x="28896" y="-648"/>
                    <a:pt x="31418" y="1808"/>
                  </a:cubicBezTo>
                  <a:cubicBezTo>
                    <a:pt x="33941" y="4264"/>
                    <a:pt x="33994" y="8300"/>
                    <a:pt x="31538" y="10822"/>
                  </a:cubicBezTo>
                  <a:lnTo>
                    <a:pt x="10941" y="31971"/>
                  </a:lnTo>
                  <a:cubicBezTo>
                    <a:pt x="8487" y="34494"/>
                    <a:pt x="4450" y="34548"/>
                    <a:pt x="1927" y="320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26"/>
            <p:cNvSpPr/>
            <p:nvPr/>
          </p:nvSpPr>
          <p:spPr>
            <a:xfrm>
              <a:off x="6007123" y="3718966"/>
              <a:ext cx="25010" cy="9562"/>
            </a:xfrm>
            <a:custGeom>
              <a:rect b="b" l="l" r="r" t="t"/>
              <a:pathLst>
                <a:path extrusionOk="0" h="12749" w="33346">
                  <a:moveTo>
                    <a:pt x="26972" y="12750"/>
                  </a:moveTo>
                  <a:lnTo>
                    <a:pt x="6375" y="12750"/>
                  </a:lnTo>
                  <a:cubicBezTo>
                    <a:pt x="2855" y="12750"/>
                    <a:pt x="0" y="9896"/>
                    <a:pt x="0" y="6375"/>
                  </a:cubicBezTo>
                  <a:cubicBezTo>
                    <a:pt x="0" y="2854"/>
                    <a:pt x="2854" y="0"/>
                    <a:pt x="6375" y="0"/>
                  </a:cubicBezTo>
                  <a:lnTo>
                    <a:pt x="26972" y="0"/>
                  </a:lnTo>
                  <a:cubicBezTo>
                    <a:pt x="30492" y="0"/>
                    <a:pt x="33347" y="2854"/>
                    <a:pt x="33347" y="6375"/>
                  </a:cubicBezTo>
                  <a:cubicBezTo>
                    <a:pt x="33346" y="9896"/>
                    <a:pt x="30492" y="12750"/>
                    <a:pt x="26972" y="127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26"/>
            <p:cNvSpPr/>
            <p:nvPr/>
          </p:nvSpPr>
          <p:spPr>
            <a:xfrm>
              <a:off x="6170189" y="3778993"/>
              <a:ext cx="17986" cy="73108"/>
            </a:xfrm>
            <a:custGeom>
              <a:rect b="b" l="l" r="r" t="t"/>
              <a:pathLst>
                <a:path extrusionOk="0" h="97478" w="23981">
                  <a:moveTo>
                    <a:pt x="6375" y="97478"/>
                  </a:moveTo>
                  <a:cubicBezTo>
                    <a:pt x="2855" y="97478"/>
                    <a:pt x="0" y="94586"/>
                    <a:pt x="0" y="91018"/>
                  </a:cubicBezTo>
                  <a:cubicBezTo>
                    <a:pt x="0" y="39150"/>
                    <a:pt x="11103" y="5762"/>
                    <a:pt x="11576" y="4366"/>
                  </a:cubicBezTo>
                  <a:cubicBezTo>
                    <a:pt x="12718" y="991"/>
                    <a:pt x="16347" y="-807"/>
                    <a:pt x="19674" y="352"/>
                  </a:cubicBezTo>
                  <a:cubicBezTo>
                    <a:pt x="23003" y="1509"/>
                    <a:pt x="24776" y="5182"/>
                    <a:pt x="23635" y="8556"/>
                  </a:cubicBezTo>
                  <a:cubicBezTo>
                    <a:pt x="23495" y="8973"/>
                    <a:pt x="12750" y="41539"/>
                    <a:pt x="12750" y="91018"/>
                  </a:cubicBezTo>
                  <a:cubicBezTo>
                    <a:pt x="12750" y="94587"/>
                    <a:pt x="9896" y="97478"/>
                    <a:pt x="6375" y="974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26"/>
            <p:cNvSpPr/>
            <p:nvPr/>
          </p:nvSpPr>
          <p:spPr>
            <a:xfrm>
              <a:off x="6131024" y="3778995"/>
              <a:ext cx="17984" cy="73106"/>
            </a:xfrm>
            <a:custGeom>
              <a:rect b="b" l="l" r="r" t="t"/>
              <a:pathLst>
                <a:path extrusionOk="0" h="97475" w="23979">
                  <a:moveTo>
                    <a:pt x="17606" y="97475"/>
                  </a:moveTo>
                  <a:cubicBezTo>
                    <a:pt x="14085" y="97475"/>
                    <a:pt x="11231" y="94583"/>
                    <a:pt x="11231" y="91015"/>
                  </a:cubicBezTo>
                  <a:cubicBezTo>
                    <a:pt x="11231" y="41464"/>
                    <a:pt x="453" y="8875"/>
                    <a:pt x="343" y="8551"/>
                  </a:cubicBezTo>
                  <a:cubicBezTo>
                    <a:pt x="-793" y="5177"/>
                    <a:pt x="983" y="1504"/>
                    <a:pt x="4312" y="350"/>
                  </a:cubicBezTo>
                  <a:cubicBezTo>
                    <a:pt x="7640" y="-804"/>
                    <a:pt x="11263" y="991"/>
                    <a:pt x="12404" y="4363"/>
                  </a:cubicBezTo>
                  <a:cubicBezTo>
                    <a:pt x="12877" y="5759"/>
                    <a:pt x="23980" y="39147"/>
                    <a:pt x="23980" y="91015"/>
                  </a:cubicBezTo>
                  <a:cubicBezTo>
                    <a:pt x="23980" y="94584"/>
                    <a:pt x="21126" y="97475"/>
                    <a:pt x="17606" y="974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26"/>
            <p:cNvSpPr/>
            <p:nvPr/>
          </p:nvSpPr>
          <p:spPr>
            <a:xfrm>
              <a:off x="6131595" y="3847434"/>
              <a:ext cx="55944" cy="16647"/>
            </a:xfrm>
            <a:custGeom>
              <a:rect b="b" l="l" r="r" t="t"/>
              <a:pathLst>
                <a:path extrusionOk="0" h="22196" w="74592">
                  <a:moveTo>
                    <a:pt x="63362" y="0"/>
                  </a:moveTo>
                  <a:lnTo>
                    <a:pt x="11231" y="0"/>
                  </a:lnTo>
                  <a:cubicBezTo>
                    <a:pt x="5054" y="0"/>
                    <a:pt x="0" y="5054"/>
                    <a:pt x="0" y="11231"/>
                  </a:cubicBezTo>
                  <a:lnTo>
                    <a:pt x="0" y="22197"/>
                  </a:lnTo>
                  <a:lnTo>
                    <a:pt x="74592" y="22197"/>
                  </a:lnTo>
                  <a:lnTo>
                    <a:pt x="74592" y="11231"/>
                  </a:lnTo>
                  <a:cubicBezTo>
                    <a:pt x="74593" y="5054"/>
                    <a:pt x="69539" y="0"/>
                    <a:pt x="633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26"/>
            <p:cNvSpPr/>
            <p:nvPr/>
          </p:nvSpPr>
          <p:spPr>
            <a:xfrm>
              <a:off x="6131595" y="3847434"/>
              <a:ext cx="27336" cy="16647"/>
            </a:xfrm>
            <a:custGeom>
              <a:rect b="b" l="l" r="r" t="t"/>
              <a:pathLst>
                <a:path extrusionOk="0" h="22196" w="36448">
                  <a:moveTo>
                    <a:pt x="36448" y="0"/>
                  </a:moveTo>
                  <a:lnTo>
                    <a:pt x="11231" y="0"/>
                  </a:lnTo>
                  <a:cubicBezTo>
                    <a:pt x="5054" y="0"/>
                    <a:pt x="0" y="5054"/>
                    <a:pt x="0" y="11231"/>
                  </a:cubicBezTo>
                  <a:lnTo>
                    <a:pt x="0" y="22197"/>
                  </a:lnTo>
                  <a:lnTo>
                    <a:pt x="25218" y="22197"/>
                  </a:lnTo>
                  <a:lnTo>
                    <a:pt x="25218" y="11231"/>
                  </a:lnTo>
                  <a:cubicBezTo>
                    <a:pt x="25219" y="5054"/>
                    <a:pt x="30272" y="0"/>
                    <a:pt x="36448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6108805" y="3863597"/>
              <a:ext cx="101450" cy="23015"/>
            </a:xfrm>
            <a:custGeom>
              <a:rect b="b" l="l" r="r" t="t"/>
              <a:pathLst>
                <a:path extrusionOk="0" h="30687" w="135267">
                  <a:moveTo>
                    <a:pt x="122876" y="0"/>
                  </a:moveTo>
                  <a:lnTo>
                    <a:pt x="12391" y="0"/>
                  </a:lnTo>
                  <a:cubicBezTo>
                    <a:pt x="5575" y="0"/>
                    <a:pt x="0" y="5617"/>
                    <a:pt x="0" y="12483"/>
                  </a:cubicBezTo>
                  <a:lnTo>
                    <a:pt x="0" y="18204"/>
                  </a:lnTo>
                  <a:cubicBezTo>
                    <a:pt x="0" y="25070"/>
                    <a:pt x="5576" y="30688"/>
                    <a:pt x="12391" y="30688"/>
                  </a:cubicBezTo>
                  <a:lnTo>
                    <a:pt x="122876" y="30688"/>
                  </a:lnTo>
                  <a:cubicBezTo>
                    <a:pt x="129692" y="30688"/>
                    <a:pt x="135267" y="25070"/>
                    <a:pt x="135267" y="18204"/>
                  </a:cubicBezTo>
                  <a:lnTo>
                    <a:pt x="135267" y="12483"/>
                  </a:lnTo>
                  <a:cubicBezTo>
                    <a:pt x="135267" y="5617"/>
                    <a:pt x="129692" y="0"/>
                    <a:pt x="122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6108805" y="3886517"/>
              <a:ext cx="101450" cy="23149"/>
            </a:xfrm>
            <a:custGeom>
              <a:rect b="b" l="l" r="r" t="t"/>
              <a:pathLst>
                <a:path extrusionOk="0" h="30865" w="135267">
                  <a:moveTo>
                    <a:pt x="122876" y="0"/>
                  </a:moveTo>
                  <a:lnTo>
                    <a:pt x="12391" y="0"/>
                  </a:lnTo>
                  <a:cubicBezTo>
                    <a:pt x="5575" y="0"/>
                    <a:pt x="0" y="5650"/>
                    <a:pt x="0" y="12556"/>
                  </a:cubicBezTo>
                  <a:lnTo>
                    <a:pt x="0" y="18310"/>
                  </a:lnTo>
                  <a:cubicBezTo>
                    <a:pt x="0" y="25216"/>
                    <a:pt x="5576" y="30866"/>
                    <a:pt x="12391" y="30866"/>
                  </a:cubicBezTo>
                  <a:lnTo>
                    <a:pt x="122876" y="30866"/>
                  </a:lnTo>
                  <a:cubicBezTo>
                    <a:pt x="129692" y="30866"/>
                    <a:pt x="135267" y="25215"/>
                    <a:pt x="135267" y="18310"/>
                  </a:cubicBezTo>
                  <a:lnTo>
                    <a:pt x="135267" y="12556"/>
                  </a:lnTo>
                  <a:cubicBezTo>
                    <a:pt x="135267" y="5650"/>
                    <a:pt x="129692" y="0"/>
                    <a:pt x="122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26"/>
            <p:cNvSpPr/>
            <p:nvPr/>
          </p:nvSpPr>
          <p:spPr>
            <a:xfrm>
              <a:off x="6108805" y="3868739"/>
              <a:ext cx="101450" cy="17882"/>
            </a:xfrm>
            <a:custGeom>
              <a:rect b="b" l="l" r="r" t="t"/>
              <a:pathLst>
                <a:path extrusionOk="0" h="23843" w="135267">
                  <a:moveTo>
                    <a:pt x="122876" y="6844"/>
                  </a:moveTo>
                  <a:lnTo>
                    <a:pt x="12391" y="6844"/>
                  </a:lnTo>
                  <a:cubicBezTo>
                    <a:pt x="7588" y="6844"/>
                    <a:pt x="3412" y="4049"/>
                    <a:pt x="1358" y="0"/>
                  </a:cubicBezTo>
                  <a:cubicBezTo>
                    <a:pt x="497" y="1698"/>
                    <a:pt x="0" y="3611"/>
                    <a:pt x="0" y="5639"/>
                  </a:cubicBezTo>
                  <a:lnTo>
                    <a:pt x="0" y="11360"/>
                  </a:lnTo>
                  <a:cubicBezTo>
                    <a:pt x="0" y="18226"/>
                    <a:pt x="5576" y="23843"/>
                    <a:pt x="12391" y="23843"/>
                  </a:cubicBezTo>
                  <a:lnTo>
                    <a:pt x="122876" y="23843"/>
                  </a:lnTo>
                  <a:cubicBezTo>
                    <a:pt x="129692" y="23843"/>
                    <a:pt x="135267" y="18226"/>
                    <a:pt x="135267" y="11360"/>
                  </a:cubicBezTo>
                  <a:lnTo>
                    <a:pt x="135267" y="5639"/>
                  </a:lnTo>
                  <a:cubicBezTo>
                    <a:pt x="135267" y="3611"/>
                    <a:pt x="134770" y="1698"/>
                    <a:pt x="133909" y="0"/>
                  </a:cubicBezTo>
                  <a:cubicBezTo>
                    <a:pt x="131855" y="4049"/>
                    <a:pt x="127679" y="6844"/>
                    <a:pt x="122876" y="684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26"/>
            <p:cNvSpPr/>
            <p:nvPr/>
          </p:nvSpPr>
          <p:spPr>
            <a:xfrm>
              <a:off x="6108805" y="3891727"/>
              <a:ext cx="101450" cy="17949"/>
            </a:xfrm>
            <a:custGeom>
              <a:rect b="b" l="l" r="r" t="t"/>
              <a:pathLst>
                <a:path extrusionOk="0" h="23932" w="135267">
                  <a:moveTo>
                    <a:pt x="122876" y="6933"/>
                  </a:moveTo>
                  <a:lnTo>
                    <a:pt x="12391" y="6933"/>
                  </a:lnTo>
                  <a:cubicBezTo>
                    <a:pt x="7569" y="6933"/>
                    <a:pt x="3380" y="4099"/>
                    <a:pt x="1334" y="0"/>
                  </a:cubicBezTo>
                  <a:cubicBezTo>
                    <a:pt x="488" y="1695"/>
                    <a:pt x="0" y="3602"/>
                    <a:pt x="0" y="5622"/>
                  </a:cubicBezTo>
                  <a:lnTo>
                    <a:pt x="0" y="11377"/>
                  </a:lnTo>
                  <a:cubicBezTo>
                    <a:pt x="0" y="18283"/>
                    <a:pt x="5576" y="23932"/>
                    <a:pt x="12391" y="23932"/>
                  </a:cubicBezTo>
                  <a:lnTo>
                    <a:pt x="122876" y="23932"/>
                  </a:lnTo>
                  <a:cubicBezTo>
                    <a:pt x="129692" y="23932"/>
                    <a:pt x="135267" y="18282"/>
                    <a:pt x="135267" y="11377"/>
                  </a:cubicBezTo>
                  <a:lnTo>
                    <a:pt x="135267" y="5622"/>
                  </a:lnTo>
                  <a:cubicBezTo>
                    <a:pt x="135267" y="3602"/>
                    <a:pt x="134779" y="1695"/>
                    <a:pt x="133933" y="0"/>
                  </a:cubicBezTo>
                  <a:cubicBezTo>
                    <a:pt x="131888" y="4099"/>
                    <a:pt x="127698" y="6933"/>
                    <a:pt x="122876" y="6933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6118296" y="3761875"/>
              <a:ext cx="82499" cy="22845"/>
            </a:xfrm>
            <a:custGeom>
              <a:rect b="b" l="l" r="r" t="t"/>
              <a:pathLst>
                <a:path extrusionOk="0" h="30460" w="109998">
                  <a:moveTo>
                    <a:pt x="97608" y="0"/>
                  </a:moveTo>
                  <a:lnTo>
                    <a:pt x="12391" y="0"/>
                  </a:lnTo>
                  <a:cubicBezTo>
                    <a:pt x="5575" y="0"/>
                    <a:pt x="0" y="5576"/>
                    <a:pt x="0" y="12391"/>
                  </a:cubicBezTo>
                  <a:lnTo>
                    <a:pt x="0" y="18070"/>
                  </a:lnTo>
                  <a:cubicBezTo>
                    <a:pt x="0" y="24885"/>
                    <a:pt x="5576" y="30461"/>
                    <a:pt x="12391" y="30461"/>
                  </a:cubicBezTo>
                  <a:lnTo>
                    <a:pt x="97608" y="30461"/>
                  </a:lnTo>
                  <a:cubicBezTo>
                    <a:pt x="104424" y="30461"/>
                    <a:pt x="109999" y="24884"/>
                    <a:pt x="109999" y="18070"/>
                  </a:cubicBezTo>
                  <a:lnTo>
                    <a:pt x="109999" y="12391"/>
                  </a:lnTo>
                  <a:cubicBezTo>
                    <a:pt x="109999" y="5576"/>
                    <a:pt x="104423" y="0"/>
                    <a:pt x="97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26"/>
            <p:cNvSpPr/>
            <p:nvPr/>
          </p:nvSpPr>
          <p:spPr>
            <a:xfrm>
              <a:off x="6118296" y="3766950"/>
              <a:ext cx="82499" cy="17779"/>
            </a:xfrm>
            <a:custGeom>
              <a:rect b="b" l="l" r="r" t="t"/>
              <a:pathLst>
                <a:path extrusionOk="0" h="23705" w="109998">
                  <a:moveTo>
                    <a:pt x="97608" y="6755"/>
                  </a:moveTo>
                  <a:lnTo>
                    <a:pt x="12391" y="6755"/>
                  </a:lnTo>
                  <a:cubicBezTo>
                    <a:pt x="7604" y="6755"/>
                    <a:pt x="3438" y="3999"/>
                    <a:pt x="1376" y="0"/>
                  </a:cubicBezTo>
                  <a:cubicBezTo>
                    <a:pt x="502" y="1695"/>
                    <a:pt x="0" y="3608"/>
                    <a:pt x="0" y="5636"/>
                  </a:cubicBezTo>
                  <a:lnTo>
                    <a:pt x="0" y="11315"/>
                  </a:lnTo>
                  <a:cubicBezTo>
                    <a:pt x="0" y="18130"/>
                    <a:pt x="5575" y="23706"/>
                    <a:pt x="12391" y="23706"/>
                  </a:cubicBezTo>
                  <a:lnTo>
                    <a:pt x="97608" y="23706"/>
                  </a:lnTo>
                  <a:cubicBezTo>
                    <a:pt x="104424" y="23706"/>
                    <a:pt x="109999" y="18129"/>
                    <a:pt x="109999" y="11315"/>
                  </a:cubicBezTo>
                  <a:lnTo>
                    <a:pt x="109999" y="5636"/>
                  </a:lnTo>
                  <a:cubicBezTo>
                    <a:pt x="109999" y="3608"/>
                    <a:pt x="109496" y="1695"/>
                    <a:pt x="108623" y="0"/>
                  </a:cubicBezTo>
                  <a:cubicBezTo>
                    <a:pt x="106561" y="3999"/>
                    <a:pt x="102395" y="6755"/>
                    <a:pt x="97608" y="675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0" name="Google Shape;540;p26"/>
          <p:cNvSpPr txBox="1"/>
          <p:nvPr>
            <p:ph type="title"/>
          </p:nvPr>
        </p:nvSpPr>
        <p:spPr>
          <a:xfrm>
            <a:off x="652575" y="444425"/>
            <a:ext cx="7704000" cy="5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How does it works? </a:t>
            </a:r>
            <a:r>
              <a:rPr lang="en" sz="1400"/>
              <a:t>For evaluation </a:t>
            </a:r>
            <a:r>
              <a:rPr lang="en" sz="1400">
                <a:highlight>
                  <a:srgbClr val="FFF2CC"/>
                </a:highlight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after</a:t>
            </a:r>
            <a:r>
              <a:rPr lang="en" sz="1400">
                <a:highlight>
                  <a:srgbClr val="FFF2CC"/>
                </a:highlight>
                <a:latin typeface="Plus Jakarta Sans Medium"/>
                <a:ea typeface="Plus Jakarta Sans Medium"/>
                <a:cs typeface="Plus Jakarta Sans Medium"/>
                <a:sym typeface="Plus Jakarta Sans Medium"/>
              </a:rPr>
              <a:t> deployment</a:t>
            </a:r>
            <a:endParaRPr sz="1400">
              <a:highlight>
                <a:srgbClr val="FFF2CC"/>
              </a:highlight>
              <a:latin typeface="Plus Jakarta Sans Medium"/>
              <a:ea typeface="Plus Jakarta Sans Medium"/>
              <a:cs typeface="Plus Jakarta Sans Medium"/>
              <a:sym typeface="Plus Jakarta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541" name="Google Shape;541;p26"/>
          <p:cNvGrpSpPr/>
          <p:nvPr/>
        </p:nvGrpSpPr>
        <p:grpSpPr>
          <a:xfrm>
            <a:off x="157900" y="546138"/>
            <a:ext cx="637003" cy="533775"/>
            <a:chOff x="157900" y="546138"/>
            <a:chExt cx="637003" cy="533775"/>
          </a:xfrm>
        </p:grpSpPr>
        <p:sp>
          <p:nvSpPr>
            <p:cNvPr id="542" name="Google Shape;542;p26"/>
            <p:cNvSpPr/>
            <p:nvPr/>
          </p:nvSpPr>
          <p:spPr>
            <a:xfrm>
              <a:off x="157900" y="635313"/>
              <a:ext cx="580500" cy="444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pic>
          <p:nvPicPr>
            <p:cNvPr id="543" name="Google Shape;543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7901" y="546138"/>
              <a:ext cx="637003" cy="4446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Long-Term Impact</a:t>
            </a:r>
            <a:endParaRPr/>
          </a:p>
        </p:txBody>
      </p:sp>
      <p:sp>
        <p:nvSpPr>
          <p:cNvPr id="549" name="Google Shape;549;p27"/>
          <p:cNvSpPr txBox="1"/>
          <p:nvPr>
            <p:ph idx="1" type="subTitle"/>
          </p:nvPr>
        </p:nvSpPr>
        <p:spPr>
          <a:xfrm>
            <a:off x="875675" y="1743527"/>
            <a:ext cx="2377800" cy="68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to become </a:t>
            </a:r>
            <a:r>
              <a:rPr lang="en">
                <a:highlight>
                  <a:srgbClr val="FFCD02"/>
                </a:highlight>
              </a:rPr>
              <a:t>the go-to solution for LLM evaluation</a:t>
            </a:r>
            <a:r>
              <a:rPr lang="en"/>
              <a:t> across various sectors</a:t>
            </a:r>
            <a:endParaRPr/>
          </a:p>
        </p:txBody>
      </p:sp>
      <p:sp>
        <p:nvSpPr>
          <p:cNvPr id="550" name="Google Shape;550;p27"/>
          <p:cNvSpPr txBox="1"/>
          <p:nvPr>
            <p:ph idx="2" type="subTitle"/>
          </p:nvPr>
        </p:nvSpPr>
        <p:spPr>
          <a:xfrm>
            <a:off x="3754475" y="1725639"/>
            <a:ext cx="2377800" cy="6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CD02"/>
                </a:highlight>
              </a:rPr>
              <a:t>Adaptable to multiple industries</a:t>
            </a:r>
            <a:r>
              <a:rPr lang="en"/>
              <a:t> such as healthcare, finance, education, and more.</a:t>
            </a:r>
            <a:endParaRPr/>
          </a:p>
        </p:txBody>
      </p:sp>
      <p:sp>
        <p:nvSpPr>
          <p:cNvPr id="551" name="Google Shape;551;p27"/>
          <p:cNvSpPr txBox="1"/>
          <p:nvPr>
            <p:ph idx="7" type="subTitle"/>
          </p:nvPr>
        </p:nvSpPr>
        <p:spPr>
          <a:xfrm>
            <a:off x="876716" y="1382304"/>
            <a:ext cx="2375700" cy="4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Industry Standards</a:t>
            </a:r>
            <a:endParaRPr sz="1600"/>
          </a:p>
        </p:txBody>
      </p:sp>
      <p:sp>
        <p:nvSpPr>
          <p:cNvPr id="552" name="Google Shape;552;p27"/>
          <p:cNvSpPr txBox="1"/>
          <p:nvPr>
            <p:ph idx="8" type="subTitle"/>
          </p:nvPr>
        </p:nvSpPr>
        <p:spPr>
          <a:xfrm>
            <a:off x="3798526" y="1329413"/>
            <a:ext cx="1826400" cy="4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Scalability</a:t>
            </a:r>
            <a:endParaRPr sz="1600"/>
          </a:p>
        </p:txBody>
      </p:sp>
      <p:sp>
        <p:nvSpPr>
          <p:cNvPr id="553" name="Google Shape;553;p27"/>
          <p:cNvSpPr txBox="1"/>
          <p:nvPr>
            <p:ph idx="9" type="subTitle"/>
          </p:nvPr>
        </p:nvSpPr>
        <p:spPr>
          <a:xfrm>
            <a:off x="831374" y="2715688"/>
            <a:ext cx="2676300" cy="4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Continuous Improvement</a:t>
            </a:r>
            <a:endParaRPr sz="1600"/>
          </a:p>
        </p:txBody>
      </p:sp>
      <p:sp>
        <p:nvSpPr>
          <p:cNvPr id="554" name="Google Shape;554;p27"/>
          <p:cNvSpPr txBox="1"/>
          <p:nvPr>
            <p:ph idx="5" type="subTitle"/>
          </p:nvPr>
        </p:nvSpPr>
        <p:spPr>
          <a:xfrm>
            <a:off x="871771" y="3095692"/>
            <a:ext cx="2377800" cy="9036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Facilitates ongoing refinement of </a:t>
            </a:r>
            <a:r>
              <a:rPr lang="en">
                <a:highlight>
                  <a:srgbClr val="FFCD02"/>
                </a:highlight>
              </a:rPr>
              <a:t>AI models</a:t>
            </a:r>
            <a:r>
              <a:rPr lang="en"/>
              <a:t>, ensuring they </a:t>
            </a:r>
            <a:r>
              <a:rPr lang="en">
                <a:highlight>
                  <a:srgbClr val="FFCD02"/>
                </a:highlight>
              </a:rPr>
              <a:t>stay effective and relevant</a:t>
            </a:r>
            <a:r>
              <a:rPr lang="en"/>
              <a:t>.</a:t>
            </a:r>
            <a:endParaRPr/>
          </a:p>
        </p:txBody>
      </p:sp>
      <p:sp>
        <p:nvSpPr>
          <p:cNvPr id="555" name="Google Shape;555;p27"/>
          <p:cNvSpPr txBox="1"/>
          <p:nvPr>
            <p:ph idx="9" type="subTitle"/>
          </p:nvPr>
        </p:nvSpPr>
        <p:spPr>
          <a:xfrm>
            <a:off x="3834699" y="2717700"/>
            <a:ext cx="2676300" cy="47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Data-Driven Insights</a:t>
            </a:r>
            <a:endParaRPr sz="1600"/>
          </a:p>
        </p:txBody>
      </p:sp>
      <p:sp>
        <p:nvSpPr>
          <p:cNvPr id="556" name="Google Shape;556;p27"/>
          <p:cNvSpPr txBox="1"/>
          <p:nvPr>
            <p:ph idx="5" type="subTitle"/>
          </p:nvPr>
        </p:nvSpPr>
        <p:spPr>
          <a:xfrm>
            <a:off x="3903721" y="3097704"/>
            <a:ext cx="2377800" cy="9036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CD02"/>
                </a:highlight>
              </a:rPr>
              <a:t>Generates valuable data</a:t>
            </a:r>
            <a:r>
              <a:rPr lang="en"/>
              <a:t> that can inform broader business strategies and AI development.</a:t>
            </a:r>
            <a:endParaRPr/>
          </a:p>
        </p:txBody>
      </p:sp>
      <p:grpSp>
        <p:nvGrpSpPr>
          <p:cNvPr id="557" name="Google Shape;557;p27"/>
          <p:cNvGrpSpPr/>
          <p:nvPr/>
        </p:nvGrpSpPr>
        <p:grpSpPr>
          <a:xfrm>
            <a:off x="720009" y="1724392"/>
            <a:ext cx="191493" cy="284643"/>
            <a:chOff x="6013721" y="1995506"/>
            <a:chExt cx="233670" cy="317292"/>
          </a:xfrm>
        </p:grpSpPr>
        <p:sp>
          <p:nvSpPr>
            <p:cNvPr id="558" name="Google Shape;558;p27"/>
            <p:cNvSpPr/>
            <p:nvPr/>
          </p:nvSpPr>
          <p:spPr>
            <a:xfrm>
              <a:off x="6199296" y="2132231"/>
              <a:ext cx="48095" cy="104015"/>
            </a:xfrm>
            <a:custGeom>
              <a:rect b="b" l="l" r="r" t="t"/>
              <a:pathLst>
                <a:path extrusionOk="0" h="138686" w="64127">
                  <a:moveTo>
                    <a:pt x="61439" y="72235"/>
                  </a:moveTo>
                  <a:lnTo>
                    <a:pt x="0" y="0"/>
                  </a:lnTo>
                  <a:lnTo>
                    <a:pt x="0" y="138687"/>
                  </a:lnTo>
                  <a:lnTo>
                    <a:pt x="52468" y="138687"/>
                  </a:lnTo>
                  <a:cubicBezTo>
                    <a:pt x="58907" y="138687"/>
                    <a:pt x="64127" y="133592"/>
                    <a:pt x="64127" y="127308"/>
                  </a:cubicBezTo>
                  <a:lnTo>
                    <a:pt x="64127" y="79502"/>
                  </a:lnTo>
                  <a:cubicBezTo>
                    <a:pt x="64127" y="76848"/>
                    <a:pt x="63176" y="74277"/>
                    <a:pt x="61439" y="72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6199296" y="2132231"/>
              <a:ext cx="19996" cy="104014"/>
            </a:xfrm>
            <a:custGeom>
              <a:rect b="b" l="l" r="r" t="t"/>
              <a:pathLst>
                <a:path extrusionOk="0" h="138685" w="26662">
                  <a:moveTo>
                    <a:pt x="26662" y="31347"/>
                  </a:moveTo>
                  <a:lnTo>
                    <a:pt x="0" y="0"/>
                  </a:lnTo>
                  <a:lnTo>
                    <a:pt x="0" y="138686"/>
                  </a:lnTo>
                  <a:lnTo>
                    <a:pt x="26662" y="138686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6013721" y="2132231"/>
              <a:ext cx="48996" cy="104015"/>
            </a:xfrm>
            <a:custGeom>
              <a:rect b="b" l="l" r="r" t="t"/>
              <a:pathLst>
                <a:path extrusionOk="0" h="138686" w="65328">
                  <a:moveTo>
                    <a:pt x="2738" y="72235"/>
                  </a:moveTo>
                  <a:lnTo>
                    <a:pt x="65328" y="0"/>
                  </a:lnTo>
                  <a:lnTo>
                    <a:pt x="65328" y="138687"/>
                  </a:lnTo>
                  <a:lnTo>
                    <a:pt x="11877" y="138687"/>
                  </a:lnTo>
                  <a:cubicBezTo>
                    <a:pt x="5317" y="138687"/>
                    <a:pt x="0" y="133592"/>
                    <a:pt x="0" y="127308"/>
                  </a:cubicBezTo>
                  <a:lnTo>
                    <a:pt x="0" y="79502"/>
                  </a:lnTo>
                  <a:cubicBezTo>
                    <a:pt x="-1" y="76848"/>
                    <a:pt x="968" y="74277"/>
                    <a:pt x="2738" y="72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6013721" y="2132230"/>
              <a:ext cx="48996" cy="104015"/>
            </a:xfrm>
            <a:custGeom>
              <a:rect b="b" l="l" r="r" t="t"/>
              <a:pathLst>
                <a:path extrusionOk="0" h="138686" w="65328">
                  <a:moveTo>
                    <a:pt x="25120" y="127309"/>
                  </a:moveTo>
                  <a:lnTo>
                    <a:pt x="25120" y="79503"/>
                  </a:lnTo>
                  <a:cubicBezTo>
                    <a:pt x="25120" y="76849"/>
                    <a:pt x="26088" y="74278"/>
                    <a:pt x="27858" y="72235"/>
                  </a:cubicBezTo>
                  <a:lnTo>
                    <a:pt x="65328" y="28991"/>
                  </a:lnTo>
                  <a:lnTo>
                    <a:pt x="65328" y="0"/>
                  </a:lnTo>
                  <a:lnTo>
                    <a:pt x="2738" y="72235"/>
                  </a:lnTo>
                  <a:cubicBezTo>
                    <a:pt x="969" y="74277"/>
                    <a:pt x="0" y="76848"/>
                    <a:pt x="0" y="79502"/>
                  </a:cubicBezTo>
                  <a:lnTo>
                    <a:pt x="0" y="127308"/>
                  </a:lnTo>
                  <a:cubicBezTo>
                    <a:pt x="0" y="133592"/>
                    <a:pt x="5318" y="138687"/>
                    <a:pt x="11878" y="138687"/>
                  </a:cubicBezTo>
                  <a:lnTo>
                    <a:pt x="36997" y="138687"/>
                  </a:lnTo>
                  <a:cubicBezTo>
                    <a:pt x="30438" y="138687"/>
                    <a:pt x="25120" y="133593"/>
                    <a:pt x="25120" y="127309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27"/>
            <p:cNvSpPr/>
            <p:nvPr/>
          </p:nvSpPr>
          <p:spPr>
            <a:xfrm>
              <a:off x="6013721" y="2218104"/>
              <a:ext cx="48995" cy="18283"/>
            </a:xfrm>
            <a:custGeom>
              <a:rect b="b" l="l" r="r" t="t"/>
              <a:pathLst>
                <a:path extrusionOk="0" h="24377" w="65327">
                  <a:moveTo>
                    <a:pt x="0" y="0"/>
                  </a:moveTo>
                  <a:lnTo>
                    <a:pt x="0" y="13000"/>
                  </a:lnTo>
                  <a:cubicBezTo>
                    <a:pt x="0" y="19284"/>
                    <a:pt x="5318" y="24378"/>
                    <a:pt x="11877" y="24378"/>
                  </a:cubicBezTo>
                  <a:lnTo>
                    <a:pt x="65328" y="24378"/>
                  </a:lnTo>
                  <a:lnTo>
                    <a:pt x="653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27"/>
            <p:cNvSpPr/>
            <p:nvPr/>
          </p:nvSpPr>
          <p:spPr>
            <a:xfrm>
              <a:off x="6013721" y="2218104"/>
              <a:ext cx="27747" cy="18283"/>
            </a:xfrm>
            <a:custGeom>
              <a:rect b="b" l="l" r="r" t="t"/>
              <a:pathLst>
                <a:path extrusionOk="0" h="24377" w="36996">
                  <a:moveTo>
                    <a:pt x="36996" y="24377"/>
                  </a:moveTo>
                  <a:cubicBezTo>
                    <a:pt x="30437" y="24377"/>
                    <a:pt x="25119" y="19283"/>
                    <a:pt x="25119" y="12999"/>
                  </a:cubicBezTo>
                  <a:lnTo>
                    <a:pt x="25119" y="0"/>
                  </a:lnTo>
                  <a:lnTo>
                    <a:pt x="0" y="0"/>
                  </a:lnTo>
                  <a:lnTo>
                    <a:pt x="0" y="13000"/>
                  </a:lnTo>
                  <a:cubicBezTo>
                    <a:pt x="0" y="16141"/>
                    <a:pt x="1329" y="18986"/>
                    <a:pt x="3478" y="21045"/>
                  </a:cubicBezTo>
                  <a:cubicBezTo>
                    <a:pt x="3823" y="21375"/>
                    <a:pt x="4196" y="21678"/>
                    <a:pt x="4581" y="21965"/>
                  </a:cubicBezTo>
                  <a:cubicBezTo>
                    <a:pt x="4906" y="22208"/>
                    <a:pt x="5245" y="22433"/>
                    <a:pt x="5597" y="22644"/>
                  </a:cubicBezTo>
                  <a:cubicBezTo>
                    <a:pt x="7420" y="23736"/>
                    <a:pt x="9568" y="24377"/>
                    <a:pt x="11877" y="24377"/>
                  </a:cubicBezTo>
                  <a:lnTo>
                    <a:pt x="36996" y="24377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27"/>
            <p:cNvSpPr/>
            <p:nvPr/>
          </p:nvSpPr>
          <p:spPr>
            <a:xfrm>
              <a:off x="6199296" y="2218104"/>
              <a:ext cx="48095" cy="18283"/>
            </a:xfrm>
            <a:custGeom>
              <a:rect b="b" l="l" r="r" t="t"/>
              <a:pathLst>
                <a:path extrusionOk="0" h="24377" w="64127">
                  <a:moveTo>
                    <a:pt x="0" y="0"/>
                  </a:moveTo>
                  <a:lnTo>
                    <a:pt x="0" y="24378"/>
                  </a:lnTo>
                  <a:lnTo>
                    <a:pt x="52468" y="24378"/>
                  </a:lnTo>
                  <a:cubicBezTo>
                    <a:pt x="58907" y="24378"/>
                    <a:pt x="64127" y="19284"/>
                    <a:pt x="64127" y="13000"/>
                  </a:cubicBezTo>
                  <a:lnTo>
                    <a:pt x="6412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6199296" y="2218104"/>
              <a:ext cx="19996" cy="18283"/>
            </a:xfrm>
            <a:custGeom>
              <a:rect b="b" l="l" r="r" t="t"/>
              <a:pathLst>
                <a:path extrusionOk="0" h="24377" w="26662">
                  <a:moveTo>
                    <a:pt x="0" y="0"/>
                  </a:moveTo>
                  <a:lnTo>
                    <a:pt x="26662" y="0"/>
                  </a:lnTo>
                  <a:lnTo>
                    <a:pt x="26662" y="24378"/>
                  </a:lnTo>
                  <a:lnTo>
                    <a:pt x="0" y="24378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6094866" y="2243595"/>
              <a:ext cx="71342" cy="24962"/>
            </a:xfrm>
            <a:custGeom>
              <a:rect b="b" l="l" r="r" t="t"/>
              <a:pathLst>
                <a:path extrusionOk="0" h="33282" w="95122">
                  <a:moveTo>
                    <a:pt x="0" y="0"/>
                  </a:moveTo>
                  <a:lnTo>
                    <a:pt x="95122" y="0"/>
                  </a:lnTo>
                  <a:lnTo>
                    <a:pt x="95122" y="33283"/>
                  </a:lnTo>
                  <a:lnTo>
                    <a:pt x="0" y="332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6094866" y="2243595"/>
              <a:ext cx="18839" cy="24962"/>
            </a:xfrm>
            <a:custGeom>
              <a:rect b="b" l="l" r="r" t="t"/>
              <a:pathLst>
                <a:path extrusionOk="0" h="33282" w="25119">
                  <a:moveTo>
                    <a:pt x="0" y="0"/>
                  </a:moveTo>
                  <a:lnTo>
                    <a:pt x="25120" y="0"/>
                  </a:lnTo>
                  <a:lnTo>
                    <a:pt x="25120" y="33283"/>
                  </a:lnTo>
                  <a:lnTo>
                    <a:pt x="0" y="33283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6060736" y="2037481"/>
              <a:ext cx="139488" cy="193770"/>
            </a:xfrm>
            <a:custGeom>
              <a:rect b="b" l="l" r="r" t="t"/>
              <a:pathLst>
                <a:path extrusionOk="0" h="258360" w="185984">
                  <a:moveTo>
                    <a:pt x="34421" y="0"/>
                  </a:moveTo>
                  <a:cubicBezTo>
                    <a:pt x="12678" y="33108"/>
                    <a:pt x="0" y="72636"/>
                    <a:pt x="0" y="114984"/>
                  </a:cubicBezTo>
                  <a:lnTo>
                    <a:pt x="0" y="258360"/>
                  </a:lnTo>
                  <a:cubicBezTo>
                    <a:pt x="58926" y="258360"/>
                    <a:pt x="126919" y="258360"/>
                    <a:pt x="185985" y="258360"/>
                  </a:cubicBezTo>
                  <a:lnTo>
                    <a:pt x="185985" y="114984"/>
                  </a:lnTo>
                  <a:cubicBezTo>
                    <a:pt x="185985" y="72636"/>
                    <a:pt x="173307" y="33108"/>
                    <a:pt x="151564" y="0"/>
                  </a:cubicBezTo>
                  <a:lnTo>
                    <a:pt x="34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6060736" y="2037481"/>
              <a:ext cx="44655" cy="193770"/>
            </a:xfrm>
            <a:custGeom>
              <a:rect b="b" l="l" r="r" t="t"/>
              <a:pathLst>
                <a:path extrusionOk="0" h="258360" w="59540">
                  <a:moveTo>
                    <a:pt x="59540" y="0"/>
                  </a:moveTo>
                  <a:lnTo>
                    <a:pt x="34421" y="0"/>
                  </a:lnTo>
                  <a:cubicBezTo>
                    <a:pt x="12678" y="33108"/>
                    <a:pt x="0" y="72636"/>
                    <a:pt x="0" y="114984"/>
                  </a:cubicBezTo>
                  <a:lnTo>
                    <a:pt x="0" y="258360"/>
                  </a:lnTo>
                  <a:cubicBezTo>
                    <a:pt x="8212" y="258360"/>
                    <a:pt x="16604" y="258360"/>
                    <a:pt x="25120" y="258360"/>
                  </a:cubicBezTo>
                  <a:lnTo>
                    <a:pt x="25120" y="114984"/>
                  </a:lnTo>
                  <a:cubicBezTo>
                    <a:pt x="25120" y="72636"/>
                    <a:pt x="37797" y="33108"/>
                    <a:pt x="59540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6086949" y="2265635"/>
              <a:ext cx="87150" cy="19456"/>
            </a:xfrm>
            <a:custGeom>
              <a:rect b="b" l="l" r="r" t="t"/>
              <a:pathLst>
                <a:path extrusionOk="0" h="25942" w="116200">
                  <a:moveTo>
                    <a:pt x="106471" y="0"/>
                  </a:moveTo>
                  <a:lnTo>
                    <a:pt x="9728" y="0"/>
                  </a:lnTo>
                  <a:cubicBezTo>
                    <a:pt x="4377" y="0"/>
                    <a:pt x="0" y="4378"/>
                    <a:pt x="0" y="9728"/>
                  </a:cubicBezTo>
                  <a:lnTo>
                    <a:pt x="0" y="16214"/>
                  </a:lnTo>
                  <a:cubicBezTo>
                    <a:pt x="0" y="21565"/>
                    <a:pt x="4377" y="25942"/>
                    <a:pt x="9728" y="25942"/>
                  </a:cubicBezTo>
                  <a:lnTo>
                    <a:pt x="106472" y="25942"/>
                  </a:lnTo>
                  <a:cubicBezTo>
                    <a:pt x="111823" y="25942"/>
                    <a:pt x="116200" y="21565"/>
                    <a:pt x="116200" y="16214"/>
                  </a:cubicBezTo>
                  <a:lnTo>
                    <a:pt x="116200" y="9728"/>
                  </a:lnTo>
                  <a:cubicBezTo>
                    <a:pt x="116200" y="4377"/>
                    <a:pt x="111822" y="0"/>
                    <a:pt x="106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27"/>
            <p:cNvSpPr/>
            <p:nvPr/>
          </p:nvSpPr>
          <p:spPr>
            <a:xfrm>
              <a:off x="6086949" y="2265635"/>
              <a:ext cx="26136" cy="19456"/>
            </a:xfrm>
            <a:custGeom>
              <a:rect b="b" l="l" r="r" t="t"/>
              <a:pathLst>
                <a:path extrusionOk="0" h="25942" w="34848">
                  <a:moveTo>
                    <a:pt x="25120" y="16214"/>
                  </a:moveTo>
                  <a:lnTo>
                    <a:pt x="25120" y="9728"/>
                  </a:lnTo>
                  <a:cubicBezTo>
                    <a:pt x="25120" y="4378"/>
                    <a:pt x="29498" y="0"/>
                    <a:pt x="34848" y="0"/>
                  </a:cubicBezTo>
                  <a:lnTo>
                    <a:pt x="9728" y="0"/>
                  </a:lnTo>
                  <a:cubicBezTo>
                    <a:pt x="4377" y="0"/>
                    <a:pt x="0" y="4378"/>
                    <a:pt x="0" y="9728"/>
                  </a:cubicBezTo>
                  <a:lnTo>
                    <a:pt x="0" y="16214"/>
                  </a:lnTo>
                  <a:cubicBezTo>
                    <a:pt x="0" y="21565"/>
                    <a:pt x="4378" y="25942"/>
                    <a:pt x="9728" y="25942"/>
                  </a:cubicBezTo>
                  <a:lnTo>
                    <a:pt x="34848" y="25942"/>
                  </a:lnTo>
                  <a:cubicBezTo>
                    <a:pt x="29498" y="25942"/>
                    <a:pt x="25120" y="21565"/>
                    <a:pt x="25120" y="1621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6085792" y="1995506"/>
              <a:ext cx="89460" cy="43161"/>
            </a:xfrm>
            <a:custGeom>
              <a:rect b="b" l="l" r="r" t="t"/>
              <a:pathLst>
                <a:path extrusionOk="0" h="57548" w="119280">
                  <a:moveTo>
                    <a:pt x="50357" y="3120"/>
                  </a:moveTo>
                  <a:cubicBezTo>
                    <a:pt x="30554" y="18145"/>
                    <a:pt x="13480" y="36596"/>
                    <a:pt x="0" y="57549"/>
                  </a:cubicBezTo>
                  <a:lnTo>
                    <a:pt x="119280" y="57549"/>
                  </a:lnTo>
                  <a:cubicBezTo>
                    <a:pt x="105799" y="36596"/>
                    <a:pt x="88726" y="18146"/>
                    <a:pt x="68922" y="3120"/>
                  </a:cubicBezTo>
                  <a:cubicBezTo>
                    <a:pt x="63438" y="-1040"/>
                    <a:pt x="55840" y="-1040"/>
                    <a:pt x="50357" y="3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6085792" y="1995506"/>
              <a:ext cx="54149" cy="43161"/>
            </a:xfrm>
            <a:custGeom>
              <a:rect b="b" l="l" r="r" t="t"/>
              <a:pathLst>
                <a:path extrusionOk="0" h="57548" w="72199">
                  <a:moveTo>
                    <a:pt x="68922" y="3120"/>
                  </a:moveTo>
                  <a:cubicBezTo>
                    <a:pt x="63439" y="-1040"/>
                    <a:pt x="55840" y="-1040"/>
                    <a:pt x="50357" y="3120"/>
                  </a:cubicBezTo>
                  <a:cubicBezTo>
                    <a:pt x="30554" y="18145"/>
                    <a:pt x="13480" y="36596"/>
                    <a:pt x="0" y="57548"/>
                  </a:cubicBezTo>
                  <a:lnTo>
                    <a:pt x="25120" y="57548"/>
                  </a:lnTo>
                  <a:cubicBezTo>
                    <a:pt x="37850" y="37760"/>
                    <a:pt x="53788" y="20210"/>
                    <a:pt x="72200" y="5664"/>
                  </a:cubicBezTo>
                  <a:cubicBezTo>
                    <a:pt x="71115" y="4807"/>
                    <a:pt x="70024" y="3956"/>
                    <a:pt x="68922" y="312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27"/>
            <p:cNvSpPr/>
            <p:nvPr/>
          </p:nvSpPr>
          <p:spPr>
            <a:xfrm>
              <a:off x="6095579" y="2056243"/>
              <a:ext cx="67996" cy="67997"/>
            </a:xfrm>
            <a:custGeom>
              <a:rect b="b" l="l" r="r" t="t"/>
              <a:pathLst>
                <a:path extrusionOk="0" h="90662" w="90662">
                  <a:moveTo>
                    <a:pt x="90663" y="45331"/>
                  </a:moveTo>
                  <a:cubicBezTo>
                    <a:pt x="90663" y="70367"/>
                    <a:pt x="70367" y="90663"/>
                    <a:pt x="45331" y="90663"/>
                  </a:cubicBezTo>
                  <a:cubicBezTo>
                    <a:pt x="20296" y="90663"/>
                    <a:pt x="0" y="70367"/>
                    <a:pt x="0" y="45331"/>
                  </a:cubicBezTo>
                  <a:cubicBezTo>
                    <a:pt x="0" y="20296"/>
                    <a:pt x="20296" y="0"/>
                    <a:pt x="45331" y="0"/>
                  </a:cubicBezTo>
                  <a:cubicBezTo>
                    <a:pt x="70367" y="0"/>
                    <a:pt x="90663" y="20296"/>
                    <a:pt x="90663" y="4533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6095578" y="2056243"/>
              <a:ext cx="43418" cy="67997"/>
            </a:xfrm>
            <a:custGeom>
              <a:rect b="b" l="l" r="r" t="t"/>
              <a:pathLst>
                <a:path extrusionOk="0" h="90662" w="57891">
                  <a:moveTo>
                    <a:pt x="25120" y="45331"/>
                  </a:moveTo>
                  <a:cubicBezTo>
                    <a:pt x="25120" y="24655"/>
                    <a:pt x="38967" y="7225"/>
                    <a:pt x="57891" y="1777"/>
                  </a:cubicBezTo>
                  <a:cubicBezTo>
                    <a:pt x="53901" y="629"/>
                    <a:pt x="49691" y="0"/>
                    <a:pt x="45331" y="0"/>
                  </a:cubicBezTo>
                  <a:cubicBezTo>
                    <a:pt x="20296" y="0"/>
                    <a:pt x="0" y="20296"/>
                    <a:pt x="0" y="45331"/>
                  </a:cubicBezTo>
                  <a:cubicBezTo>
                    <a:pt x="0" y="70367"/>
                    <a:pt x="20296" y="90663"/>
                    <a:pt x="45331" y="90663"/>
                  </a:cubicBezTo>
                  <a:cubicBezTo>
                    <a:pt x="49691" y="90663"/>
                    <a:pt x="53901" y="90035"/>
                    <a:pt x="57891" y="88886"/>
                  </a:cubicBezTo>
                  <a:cubicBezTo>
                    <a:pt x="38968" y="83438"/>
                    <a:pt x="25120" y="66007"/>
                    <a:pt x="25120" y="4533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6096971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6115601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6134230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6152860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6060736" y="2230313"/>
              <a:ext cx="139488" cy="17632"/>
            </a:xfrm>
            <a:custGeom>
              <a:rect b="b" l="l" r="r" t="t"/>
              <a:pathLst>
                <a:path extrusionOk="0" h="23509" w="185984">
                  <a:moveTo>
                    <a:pt x="0" y="0"/>
                  </a:moveTo>
                  <a:lnTo>
                    <a:pt x="0" y="8125"/>
                  </a:lnTo>
                  <a:cubicBezTo>
                    <a:pt x="0" y="16621"/>
                    <a:pt x="6887" y="23509"/>
                    <a:pt x="15384" y="23509"/>
                  </a:cubicBezTo>
                  <a:lnTo>
                    <a:pt x="170601" y="23509"/>
                  </a:lnTo>
                  <a:cubicBezTo>
                    <a:pt x="179097" y="23509"/>
                    <a:pt x="185985" y="16622"/>
                    <a:pt x="185985" y="8125"/>
                  </a:cubicBezTo>
                  <a:lnTo>
                    <a:pt x="185985" y="0"/>
                  </a:lnTo>
                  <a:cubicBezTo>
                    <a:pt x="173399" y="0"/>
                    <a:pt x="669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6060736" y="2230312"/>
              <a:ext cx="30377" cy="17632"/>
            </a:xfrm>
            <a:custGeom>
              <a:rect b="b" l="l" r="r" t="t"/>
              <a:pathLst>
                <a:path extrusionOk="0" h="23509" w="40503">
                  <a:moveTo>
                    <a:pt x="25120" y="8125"/>
                  </a:moveTo>
                  <a:lnTo>
                    <a:pt x="25120" y="0"/>
                  </a:lnTo>
                  <a:cubicBezTo>
                    <a:pt x="11058" y="0"/>
                    <a:pt x="1501" y="0"/>
                    <a:pt x="0" y="0"/>
                  </a:cubicBezTo>
                  <a:lnTo>
                    <a:pt x="0" y="8125"/>
                  </a:lnTo>
                  <a:cubicBezTo>
                    <a:pt x="0" y="16621"/>
                    <a:pt x="6887" y="23509"/>
                    <a:pt x="15384" y="23509"/>
                  </a:cubicBezTo>
                  <a:lnTo>
                    <a:pt x="40503" y="23509"/>
                  </a:lnTo>
                  <a:cubicBezTo>
                    <a:pt x="32008" y="23509"/>
                    <a:pt x="25120" y="16622"/>
                    <a:pt x="25120" y="812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6120802" y="2143815"/>
              <a:ext cx="19556" cy="92449"/>
            </a:xfrm>
            <a:custGeom>
              <a:rect b="b" l="l" r="r" t="t"/>
              <a:pathLst>
                <a:path extrusionOk="0" h="123266" w="26075">
                  <a:moveTo>
                    <a:pt x="15645" y="0"/>
                  </a:moveTo>
                  <a:lnTo>
                    <a:pt x="10430" y="0"/>
                  </a:lnTo>
                  <a:cubicBezTo>
                    <a:pt x="4693" y="0"/>
                    <a:pt x="0" y="4693"/>
                    <a:pt x="0" y="10430"/>
                  </a:cubicBezTo>
                  <a:cubicBezTo>
                    <a:pt x="0" y="19014"/>
                    <a:pt x="0" y="103096"/>
                    <a:pt x="0" y="112836"/>
                  </a:cubicBezTo>
                  <a:cubicBezTo>
                    <a:pt x="0" y="118572"/>
                    <a:pt x="4693" y="123267"/>
                    <a:pt x="10430" y="123267"/>
                  </a:cubicBezTo>
                  <a:lnTo>
                    <a:pt x="15645" y="123267"/>
                  </a:lnTo>
                  <a:cubicBezTo>
                    <a:pt x="21382" y="123267"/>
                    <a:pt x="26076" y="118573"/>
                    <a:pt x="26076" y="112836"/>
                  </a:cubicBezTo>
                  <a:cubicBezTo>
                    <a:pt x="26076" y="104253"/>
                    <a:pt x="26076" y="20170"/>
                    <a:pt x="26076" y="10430"/>
                  </a:cubicBezTo>
                  <a:cubicBezTo>
                    <a:pt x="26075" y="4694"/>
                    <a:pt x="21382" y="0"/>
                    <a:pt x="15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6120800" y="2143815"/>
              <a:ext cx="16059" cy="92449"/>
            </a:xfrm>
            <a:custGeom>
              <a:rect b="b" l="l" r="r" t="t"/>
              <a:pathLst>
                <a:path extrusionOk="0" h="123266" w="21412">
                  <a:moveTo>
                    <a:pt x="16747" y="112836"/>
                  </a:moveTo>
                  <a:cubicBezTo>
                    <a:pt x="16747" y="103096"/>
                    <a:pt x="16747" y="19014"/>
                    <a:pt x="16747" y="10430"/>
                  </a:cubicBezTo>
                  <a:cubicBezTo>
                    <a:pt x="16747" y="6822"/>
                    <a:pt x="18606" y="3628"/>
                    <a:pt x="21412" y="1754"/>
                  </a:cubicBezTo>
                  <a:cubicBezTo>
                    <a:pt x="19757" y="648"/>
                    <a:pt x="17775" y="0"/>
                    <a:pt x="15646" y="0"/>
                  </a:cubicBezTo>
                  <a:lnTo>
                    <a:pt x="10430" y="0"/>
                  </a:lnTo>
                  <a:cubicBezTo>
                    <a:pt x="4693" y="0"/>
                    <a:pt x="0" y="4693"/>
                    <a:pt x="0" y="10430"/>
                  </a:cubicBezTo>
                  <a:cubicBezTo>
                    <a:pt x="0" y="19014"/>
                    <a:pt x="0" y="103096"/>
                    <a:pt x="0" y="112836"/>
                  </a:cubicBezTo>
                  <a:cubicBezTo>
                    <a:pt x="0" y="118572"/>
                    <a:pt x="4693" y="123267"/>
                    <a:pt x="10430" y="123267"/>
                  </a:cubicBezTo>
                  <a:lnTo>
                    <a:pt x="15646" y="123267"/>
                  </a:lnTo>
                  <a:cubicBezTo>
                    <a:pt x="17774" y="123267"/>
                    <a:pt x="19757" y="122618"/>
                    <a:pt x="21412" y="121513"/>
                  </a:cubicBezTo>
                  <a:cubicBezTo>
                    <a:pt x="18606" y="119638"/>
                    <a:pt x="16747" y="116445"/>
                    <a:pt x="16747" y="112836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27"/>
            <p:cNvSpPr/>
            <p:nvPr/>
          </p:nvSpPr>
          <p:spPr>
            <a:xfrm>
              <a:off x="6120802" y="2218104"/>
              <a:ext cx="19556" cy="18283"/>
            </a:xfrm>
            <a:custGeom>
              <a:rect b="b" l="l" r="r" t="t"/>
              <a:pathLst>
                <a:path extrusionOk="0" h="24377" w="26075">
                  <a:moveTo>
                    <a:pt x="0" y="0"/>
                  </a:moveTo>
                  <a:cubicBezTo>
                    <a:pt x="0" y="6890"/>
                    <a:pt x="0" y="11963"/>
                    <a:pt x="0" y="13947"/>
                  </a:cubicBezTo>
                  <a:cubicBezTo>
                    <a:pt x="0" y="19684"/>
                    <a:pt x="4693" y="24378"/>
                    <a:pt x="10430" y="24378"/>
                  </a:cubicBezTo>
                  <a:lnTo>
                    <a:pt x="15645" y="24378"/>
                  </a:lnTo>
                  <a:cubicBezTo>
                    <a:pt x="21382" y="24378"/>
                    <a:pt x="26076" y="19684"/>
                    <a:pt x="26076" y="13947"/>
                  </a:cubicBezTo>
                  <a:cubicBezTo>
                    <a:pt x="26076" y="12151"/>
                    <a:pt x="26076" y="7039"/>
                    <a:pt x="260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6120801" y="2218104"/>
              <a:ext cx="16058" cy="18283"/>
            </a:xfrm>
            <a:custGeom>
              <a:rect b="b" l="l" r="r" t="t"/>
              <a:pathLst>
                <a:path extrusionOk="0" h="24377" w="21411">
                  <a:moveTo>
                    <a:pt x="21411" y="22624"/>
                  </a:moveTo>
                  <a:cubicBezTo>
                    <a:pt x="18605" y="20750"/>
                    <a:pt x="16747" y="17556"/>
                    <a:pt x="16747" y="13947"/>
                  </a:cubicBezTo>
                  <a:cubicBezTo>
                    <a:pt x="16747" y="11963"/>
                    <a:pt x="16747" y="6890"/>
                    <a:pt x="16747" y="0"/>
                  </a:cubicBezTo>
                  <a:lnTo>
                    <a:pt x="0" y="0"/>
                  </a:lnTo>
                  <a:cubicBezTo>
                    <a:pt x="0" y="6890"/>
                    <a:pt x="0" y="11963"/>
                    <a:pt x="0" y="13947"/>
                  </a:cubicBezTo>
                  <a:cubicBezTo>
                    <a:pt x="0" y="14306"/>
                    <a:pt x="18" y="14660"/>
                    <a:pt x="54" y="15010"/>
                  </a:cubicBezTo>
                  <a:cubicBezTo>
                    <a:pt x="592" y="20261"/>
                    <a:pt x="5060" y="24378"/>
                    <a:pt x="10430" y="24378"/>
                  </a:cubicBezTo>
                  <a:lnTo>
                    <a:pt x="15646" y="24378"/>
                  </a:lnTo>
                  <a:cubicBezTo>
                    <a:pt x="17590" y="24377"/>
                    <a:pt x="19665" y="23791"/>
                    <a:pt x="21411" y="2262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6111769" y="2072433"/>
              <a:ext cx="35671" cy="35671"/>
            </a:xfrm>
            <a:custGeom>
              <a:rect b="b" l="l" r="r" t="t"/>
              <a:pathLst>
                <a:path extrusionOk="0" h="47561" w="47561">
                  <a:moveTo>
                    <a:pt x="47561" y="23781"/>
                  </a:moveTo>
                  <a:cubicBezTo>
                    <a:pt x="47561" y="36914"/>
                    <a:pt x="36914" y="47561"/>
                    <a:pt x="23781" y="47561"/>
                  </a:cubicBezTo>
                  <a:cubicBezTo>
                    <a:pt x="10647" y="47561"/>
                    <a:pt x="0" y="36914"/>
                    <a:pt x="0" y="23781"/>
                  </a:cubicBezTo>
                  <a:cubicBezTo>
                    <a:pt x="0" y="10647"/>
                    <a:pt x="10647" y="0"/>
                    <a:pt x="23781" y="0"/>
                  </a:cubicBezTo>
                  <a:cubicBezTo>
                    <a:pt x="36914" y="0"/>
                    <a:pt x="47561" y="10647"/>
                    <a:pt x="47561" y="2378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6111769" y="2072433"/>
              <a:ext cx="27255" cy="35671"/>
            </a:xfrm>
            <a:custGeom>
              <a:rect b="b" l="l" r="r" t="t"/>
              <a:pathLst>
                <a:path extrusionOk="0" h="47561" w="36340">
                  <a:moveTo>
                    <a:pt x="25120" y="23781"/>
                  </a:moveTo>
                  <a:cubicBezTo>
                    <a:pt x="25120" y="15259"/>
                    <a:pt x="29605" y="7788"/>
                    <a:pt x="36340" y="3590"/>
                  </a:cubicBezTo>
                  <a:cubicBezTo>
                    <a:pt x="32696" y="1318"/>
                    <a:pt x="28392" y="0"/>
                    <a:pt x="23781" y="0"/>
                  </a:cubicBezTo>
                  <a:cubicBezTo>
                    <a:pt x="10647" y="0"/>
                    <a:pt x="0" y="10647"/>
                    <a:pt x="0" y="23781"/>
                  </a:cubicBezTo>
                  <a:cubicBezTo>
                    <a:pt x="0" y="36914"/>
                    <a:pt x="10647" y="47561"/>
                    <a:pt x="23781" y="47561"/>
                  </a:cubicBezTo>
                  <a:cubicBezTo>
                    <a:pt x="28392" y="47561"/>
                    <a:pt x="32695" y="46245"/>
                    <a:pt x="36340" y="43972"/>
                  </a:cubicBezTo>
                  <a:cubicBezTo>
                    <a:pt x="29604" y="39773"/>
                    <a:pt x="25120" y="32302"/>
                    <a:pt x="25120" y="2378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8" name="Google Shape;588;p27"/>
          <p:cNvSpPr/>
          <p:nvPr/>
        </p:nvSpPr>
        <p:spPr>
          <a:xfrm>
            <a:off x="4004911" y="1679508"/>
            <a:ext cx="27255" cy="35671"/>
          </a:xfrm>
          <a:custGeom>
            <a:rect b="b" l="l" r="r" t="t"/>
            <a:pathLst>
              <a:path extrusionOk="0" h="47561" w="36340">
                <a:moveTo>
                  <a:pt x="25120" y="23781"/>
                </a:moveTo>
                <a:cubicBezTo>
                  <a:pt x="25120" y="15259"/>
                  <a:pt x="29605" y="7788"/>
                  <a:pt x="36340" y="3590"/>
                </a:cubicBezTo>
                <a:cubicBezTo>
                  <a:pt x="32696" y="1318"/>
                  <a:pt x="28392" y="0"/>
                  <a:pt x="23781" y="0"/>
                </a:cubicBezTo>
                <a:cubicBezTo>
                  <a:pt x="10647" y="0"/>
                  <a:pt x="0" y="10647"/>
                  <a:pt x="0" y="23781"/>
                </a:cubicBezTo>
                <a:cubicBezTo>
                  <a:pt x="0" y="36914"/>
                  <a:pt x="10647" y="47561"/>
                  <a:pt x="23781" y="47561"/>
                </a:cubicBezTo>
                <a:cubicBezTo>
                  <a:pt x="28392" y="47561"/>
                  <a:pt x="32695" y="46245"/>
                  <a:pt x="36340" y="43972"/>
                </a:cubicBezTo>
                <a:cubicBezTo>
                  <a:pt x="29604" y="39773"/>
                  <a:pt x="25120" y="32302"/>
                  <a:pt x="25120" y="23781"/>
                </a:cubicBezTo>
                <a:close/>
              </a:path>
            </a:pathLst>
          </a:custGeom>
          <a:solidFill>
            <a:srgbClr val="191919">
              <a:alpha val="100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9" name="Google Shape;589;p27"/>
          <p:cNvPicPr preferRelativeResize="0"/>
          <p:nvPr/>
        </p:nvPicPr>
        <p:blipFill rotWithShape="1">
          <a:blip r:embed="rId3">
            <a:alphaModFix/>
          </a:blip>
          <a:srcRect b="6684" l="0" r="0" t="5240"/>
          <a:stretch/>
        </p:blipFill>
        <p:spPr>
          <a:xfrm>
            <a:off x="6511000" y="2537545"/>
            <a:ext cx="2556101" cy="22513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0" name="Google Shape;590;p27"/>
          <p:cNvGrpSpPr/>
          <p:nvPr/>
        </p:nvGrpSpPr>
        <p:grpSpPr>
          <a:xfrm>
            <a:off x="720009" y="3095692"/>
            <a:ext cx="191493" cy="284643"/>
            <a:chOff x="6013721" y="1995506"/>
            <a:chExt cx="233670" cy="317292"/>
          </a:xfrm>
        </p:grpSpPr>
        <p:sp>
          <p:nvSpPr>
            <p:cNvPr id="591" name="Google Shape;591;p27"/>
            <p:cNvSpPr/>
            <p:nvPr/>
          </p:nvSpPr>
          <p:spPr>
            <a:xfrm>
              <a:off x="6199296" y="2132231"/>
              <a:ext cx="48095" cy="104015"/>
            </a:xfrm>
            <a:custGeom>
              <a:rect b="b" l="l" r="r" t="t"/>
              <a:pathLst>
                <a:path extrusionOk="0" h="138686" w="64127">
                  <a:moveTo>
                    <a:pt x="61439" y="72235"/>
                  </a:moveTo>
                  <a:lnTo>
                    <a:pt x="0" y="0"/>
                  </a:lnTo>
                  <a:lnTo>
                    <a:pt x="0" y="138687"/>
                  </a:lnTo>
                  <a:lnTo>
                    <a:pt x="52468" y="138687"/>
                  </a:lnTo>
                  <a:cubicBezTo>
                    <a:pt x="58907" y="138687"/>
                    <a:pt x="64127" y="133592"/>
                    <a:pt x="64127" y="127308"/>
                  </a:cubicBezTo>
                  <a:lnTo>
                    <a:pt x="64127" y="79502"/>
                  </a:lnTo>
                  <a:cubicBezTo>
                    <a:pt x="64127" y="76848"/>
                    <a:pt x="63176" y="74277"/>
                    <a:pt x="61439" y="72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6199296" y="2132231"/>
              <a:ext cx="19996" cy="104014"/>
            </a:xfrm>
            <a:custGeom>
              <a:rect b="b" l="l" r="r" t="t"/>
              <a:pathLst>
                <a:path extrusionOk="0" h="138685" w="26662">
                  <a:moveTo>
                    <a:pt x="26662" y="31347"/>
                  </a:moveTo>
                  <a:lnTo>
                    <a:pt x="0" y="0"/>
                  </a:lnTo>
                  <a:lnTo>
                    <a:pt x="0" y="138686"/>
                  </a:lnTo>
                  <a:lnTo>
                    <a:pt x="26662" y="138686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6013721" y="2132231"/>
              <a:ext cx="48996" cy="104015"/>
            </a:xfrm>
            <a:custGeom>
              <a:rect b="b" l="l" r="r" t="t"/>
              <a:pathLst>
                <a:path extrusionOk="0" h="138686" w="65328">
                  <a:moveTo>
                    <a:pt x="2738" y="72235"/>
                  </a:moveTo>
                  <a:lnTo>
                    <a:pt x="65328" y="0"/>
                  </a:lnTo>
                  <a:lnTo>
                    <a:pt x="65328" y="138687"/>
                  </a:lnTo>
                  <a:lnTo>
                    <a:pt x="11877" y="138687"/>
                  </a:lnTo>
                  <a:cubicBezTo>
                    <a:pt x="5317" y="138687"/>
                    <a:pt x="0" y="133592"/>
                    <a:pt x="0" y="127308"/>
                  </a:cubicBezTo>
                  <a:lnTo>
                    <a:pt x="0" y="79502"/>
                  </a:lnTo>
                  <a:cubicBezTo>
                    <a:pt x="-1" y="76848"/>
                    <a:pt x="968" y="74277"/>
                    <a:pt x="2738" y="72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6013721" y="2132230"/>
              <a:ext cx="48996" cy="104015"/>
            </a:xfrm>
            <a:custGeom>
              <a:rect b="b" l="l" r="r" t="t"/>
              <a:pathLst>
                <a:path extrusionOk="0" h="138686" w="65328">
                  <a:moveTo>
                    <a:pt x="25120" y="127309"/>
                  </a:moveTo>
                  <a:lnTo>
                    <a:pt x="25120" y="79503"/>
                  </a:lnTo>
                  <a:cubicBezTo>
                    <a:pt x="25120" y="76849"/>
                    <a:pt x="26088" y="74278"/>
                    <a:pt x="27858" y="72235"/>
                  </a:cubicBezTo>
                  <a:lnTo>
                    <a:pt x="65328" y="28991"/>
                  </a:lnTo>
                  <a:lnTo>
                    <a:pt x="65328" y="0"/>
                  </a:lnTo>
                  <a:lnTo>
                    <a:pt x="2738" y="72235"/>
                  </a:lnTo>
                  <a:cubicBezTo>
                    <a:pt x="969" y="74277"/>
                    <a:pt x="0" y="76848"/>
                    <a:pt x="0" y="79502"/>
                  </a:cubicBezTo>
                  <a:lnTo>
                    <a:pt x="0" y="127308"/>
                  </a:lnTo>
                  <a:cubicBezTo>
                    <a:pt x="0" y="133592"/>
                    <a:pt x="5318" y="138687"/>
                    <a:pt x="11878" y="138687"/>
                  </a:cubicBezTo>
                  <a:lnTo>
                    <a:pt x="36997" y="138687"/>
                  </a:lnTo>
                  <a:cubicBezTo>
                    <a:pt x="30438" y="138687"/>
                    <a:pt x="25120" y="133593"/>
                    <a:pt x="25120" y="127309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6013721" y="2218104"/>
              <a:ext cx="48995" cy="18283"/>
            </a:xfrm>
            <a:custGeom>
              <a:rect b="b" l="l" r="r" t="t"/>
              <a:pathLst>
                <a:path extrusionOk="0" h="24377" w="65327">
                  <a:moveTo>
                    <a:pt x="0" y="0"/>
                  </a:moveTo>
                  <a:lnTo>
                    <a:pt x="0" y="13000"/>
                  </a:lnTo>
                  <a:cubicBezTo>
                    <a:pt x="0" y="19284"/>
                    <a:pt x="5318" y="24378"/>
                    <a:pt x="11877" y="24378"/>
                  </a:cubicBezTo>
                  <a:lnTo>
                    <a:pt x="65328" y="24378"/>
                  </a:lnTo>
                  <a:lnTo>
                    <a:pt x="653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6013721" y="2218104"/>
              <a:ext cx="27747" cy="18283"/>
            </a:xfrm>
            <a:custGeom>
              <a:rect b="b" l="l" r="r" t="t"/>
              <a:pathLst>
                <a:path extrusionOk="0" h="24377" w="36996">
                  <a:moveTo>
                    <a:pt x="36996" y="24377"/>
                  </a:moveTo>
                  <a:cubicBezTo>
                    <a:pt x="30437" y="24377"/>
                    <a:pt x="25119" y="19283"/>
                    <a:pt x="25119" y="12999"/>
                  </a:cubicBezTo>
                  <a:lnTo>
                    <a:pt x="25119" y="0"/>
                  </a:lnTo>
                  <a:lnTo>
                    <a:pt x="0" y="0"/>
                  </a:lnTo>
                  <a:lnTo>
                    <a:pt x="0" y="13000"/>
                  </a:lnTo>
                  <a:cubicBezTo>
                    <a:pt x="0" y="16141"/>
                    <a:pt x="1329" y="18986"/>
                    <a:pt x="3478" y="21045"/>
                  </a:cubicBezTo>
                  <a:cubicBezTo>
                    <a:pt x="3823" y="21375"/>
                    <a:pt x="4196" y="21678"/>
                    <a:pt x="4581" y="21965"/>
                  </a:cubicBezTo>
                  <a:cubicBezTo>
                    <a:pt x="4906" y="22208"/>
                    <a:pt x="5245" y="22433"/>
                    <a:pt x="5597" y="22644"/>
                  </a:cubicBezTo>
                  <a:cubicBezTo>
                    <a:pt x="7420" y="23736"/>
                    <a:pt x="9568" y="24377"/>
                    <a:pt x="11877" y="24377"/>
                  </a:cubicBezTo>
                  <a:lnTo>
                    <a:pt x="36996" y="24377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6199296" y="2218104"/>
              <a:ext cx="48095" cy="18283"/>
            </a:xfrm>
            <a:custGeom>
              <a:rect b="b" l="l" r="r" t="t"/>
              <a:pathLst>
                <a:path extrusionOk="0" h="24377" w="64127">
                  <a:moveTo>
                    <a:pt x="0" y="0"/>
                  </a:moveTo>
                  <a:lnTo>
                    <a:pt x="0" y="24378"/>
                  </a:lnTo>
                  <a:lnTo>
                    <a:pt x="52468" y="24378"/>
                  </a:lnTo>
                  <a:cubicBezTo>
                    <a:pt x="58907" y="24378"/>
                    <a:pt x="64127" y="19284"/>
                    <a:pt x="64127" y="13000"/>
                  </a:cubicBezTo>
                  <a:lnTo>
                    <a:pt x="6412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6199296" y="2218104"/>
              <a:ext cx="19996" cy="18283"/>
            </a:xfrm>
            <a:custGeom>
              <a:rect b="b" l="l" r="r" t="t"/>
              <a:pathLst>
                <a:path extrusionOk="0" h="24377" w="26662">
                  <a:moveTo>
                    <a:pt x="0" y="0"/>
                  </a:moveTo>
                  <a:lnTo>
                    <a:pt x="26662" y="0"/>
                  </a:lnTo>
                  <a:lnTo>
                    <a:pt x="26662" y="24378"/>
                  </a:lnTo>
                  <a:lnTo>
                    <a:pt x="0" y="24378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6094866" y="2243595"/>
              <a:ext cx="71342" cy="24962"/>
            </a:xfrm>
            <a:custGeom>
              <a:rect b="b" l="l" r="r" t="t"/>
              <a:pathLst>
                <a:path extrusionOk="0" h="33282" w="95122">
                  <a:moveTo>
                    <a:pt x="0" y="0"/>
                  </a:moveTo>
                  <a:lnTo>
                    <a:pt x="95122" y="0"/>
                  </a:lnTo>
                  <a:lnTo>
                    <a:pt x="95122" y="33283"/>
                  </a:lnTo>
                  <a:lnTo>
                    <a:pt x="0" y="332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6094866" y="2243595"/>
              <a:ext cx="18839" cy="24962"/>
            </a:xfrm>
            <a:custGeom>
              <a:rect b="b" l="l" r="r" t="t"/>
              <a:pathLst>
                <a:path extrusionOk="0" h="33282" w="25119">
                  <a:moveTo>
                    <a:pt x="0" y="0"/>
                  </a:moveTo>
                  <a:lnTo>
                    <a:pt x="25120" y="0"/>
                  </a:lnTo>
                  <a:lnTo>
                    <a:pt x="25120" y="33283"/>
                  </a:lnTo>
                  <a:lnTo>
                    <a:pt x="0" y="33283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6060736" y="2037481"/>
              <a:ext cx="139488" cy="193770"/>
            </a:xfrm>
            <a:custGeom>
              <a:rect b="b" l="l" r="r" t="t"/>
              <a:pathLst>
                <a:path extrusionOk="0" h="258360" w="185984">
                  <a:moveTo>
                    <a:pt x="34421" y="0"/>
                  </a:moveTo>
                  <a:cubicBezTo>
                    <a:pt x="12678" y="33108"/>
                    <a:pt x="0" y="72636"/>
                    <a:pt x="0" y="114984"/>
                  </a:cubicBezTo>
                  <a:lnTo>
                    <a:pt x="0" y="258360"/>
                  </a:lnTo>
                  <a:cubicBezTo>
                    <a:pt x="58926" y="258360"/>
                    <a:pt x="126919" y="258360"/>
                    <a:pt x="185985" y="258360"/>
                  </a:cubicBezTo>
                  <a:lnTo>
                    <a:pt x="185985" y="114984"/>
                  </a:lnTo>
                  <a:cubicBezTo>
                    <a:pt x="185985" y="72636"/>
                    <a:pt x="173307" y="33108"/>
                    <a:pt x="151564" y="0"/>
                  </a:cubicBezTo>
                  <a:lnTo>
                    <a:pt x="34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6060736" y="2037481"/>
              <a:ext cx="44655" cy="193770"/>
            </a:xfrm>
            <a:custGeom>
              <a:rect b="b" l="l" r="r" t="t"/>
              <a:pathLst>
                <a:path extrusionOk="0" h="258360" w="59540">
                  <a:moveTo>
                    <a:pt x="59540" y="0"/>
                  </a:moveTo>
                  <a:lnTo>
                    <a:pt x="34421" y="0"/>
                  </a:lnTo>
                  <a:cubicBezTo>
                    <a:pt x="12678" y="33108"/>
                    <a:pt x="0" y="72636"/>
                    <a:pt x="0" y="114984"/>
                  </a:cubicBezTo>
                  <a:lnTo>
                    <a:pt x="0" y="258360"/>
                  </a:lnTo>
                  <a:cubicBezTo>
                    <a:pt x="8212" y="258360"/>
                    <a:pt x="16604" y="258360"/>
                    <a:pt x="25120" y="258360"/>
                  </a:cubicBezTo>
                  <a:lnTo>
                    <a:pt x="25120" y="114984"/>
                  </a:lnTo>
                  <a:cubicBezTo>
                    <a:pt x="25120" y="72636"/>
                    <a:pt x="37797" y="33108"/>
                    <a:pt x="59540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6086949" y="2265635"/>
              <a:ext cx="87150" cy="19456"/>
            </a:xfrm>
            <a:custGeom>
              <a:rect b="b" l="l" r="r" t="t"/>
              <a:pathLst>
                <a:path extrusionOk="0" h="25942" w="116200">
                  <a:moveTo>
                    <a:pt x="106471" y="0"/>
                  </a:moveTo>
                  <a:lnTo>
                    <a:pt x="9728" y="0"/>
                  </a:lnTo>
                  <a:cubicBezTo>
                    <a:pt x="4377" y="0"/>
                    <a:pt x="0" y="4378"/>
                    <a:pt x="0" y="9728"/>
                  </a:cubicBezTo>
                  <a:lnTo>
                    <a:pt x="0" y="16214"/>
                  </a:lnTo>
                  <a:cubicBezTo>
                    <a:pt x="0" y="21565"/>
                    <a:pt x="4377" y="25942"/>
                    <a:pt x="9728" y="25942"/>
                  </a:cubicBezTo>
                  <a:lnTo>
                    <a:pt x="106472" y="25942"/>
                  </a:lnTo>
                  <a:cubicBezTo>
                    <a:pt x="111823" y="25942"/>
                    <a:pt x="116200" y="21565"/>
                    <a:pt x="116200" y="16214"/>
                  </a:cubicBezTo>
                  <a:lnTo>
                    <a:pt x="116200" y="9728"/>
                  </a:lnTo>
                  <a:cubicBezTo>
                    <a:pt x="116200" y="4377"/>
                    <a:pt x="111822" y="0"/>
                    <a:pt x="106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6086949" y="2265635"/>
              <a:ext cx="26136" cy="19456"/>
            </a:xfrm>
            <a:custGeom>
              <a:rect b="b" l="l" r="r" t="t"/>
              <a:pathLst>
                <a:path extrusionOk="0" h="25942" w="34848">
                  <a:moveTo>
                    <a:pt x="25120" y="16214"/>
                  </a:moveTo>
                  <a:lnTo>
                    <a:pt x="25120" y="9728"/>
                  </a:lnTo>
                  <a:cubicBezTo>
                    <a:pt x="25120" y="4378"/>
                    <a:pt x="29498" y="0"/>
                    <a:pt x="34848" y="0"/>
                  </a:cubicBezTo>
                  <a:lnTo>
                    <a:pt x="9728" y="0"/>
                  </a:lnTo>
                  <a:cubicBezTo>
                    <a:pt x="4377" y="0"/>
                    <a:pt x="0" y="4378"/>
                    <a:pt x="0" y="9728"/>
                  </a:cubicBezTo>
                  <a:lnTo>
                    <a:pt x="0" y="16214"/>
                  </a:lnTo>
                  <a:cubicBezTo>
                    <a:pt x="0" y="21565"/>
                    <a:pt x="4378" y="25942"/>
                    <a:pt x="9728" y="25942"/>
                  </a:cubicBezTo>
                  <a:lnTo>
                    <a:pt x="34848" y="25942"/>
                  </a:lnTo>
                  <a:cubicBezTo>
                    <a:pt x="29498" y="25942"/>
                    <a:pt x="25120" y="21565"/>
                    <a:pt x="25120" y="1621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6085792" y="1995506"/>
              <a:ext cx="89460" cy="43161"/>
            </a:xfrm>
            <a:custGeom>
              <a:rect b="b" l="l" r="r" t="t"/>
              <a:pathLst>
                <a:path extrusionOk="0" h="57548" w="119280">
                  <a:moveTo>
                    <a:pt x="50357" y="3120"/>
                  </a:moveTo>
                  <a:cubicBezTo>
                    <a:pt x="30554" y="18145"/>
                    <a:pt x="13480" y="36596"/>
                    <a:pt x="0" y="57549"/>
                  </a:cubicBezTo>
                  <a:lnTo>
                    <a:pt x="119280" y="57549"/>
                  </a:lnTo>
                  <a:cubicBezTo>
                    <a:pt x="105799" y="36596"/>
                    <a:pt x="88726" y="18146"/>
                    <a:pt x="68922" y="3120"/>
                  </a:cubicBezTo>
                  <a:cubicBezTo>
                    <a:pt x="63438" y="-1040"/>
                    <a:pt x="55840" y="-1040"/>
                    <a:pt x="50357" y="3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6085792" y="1995506"/>
              <a:ext cx="54149" cy="43161"/>
            </a:xfrm>
            <a:custGeom>
              <a:rect b="b" l="l" r="r" t="t"/>
              <a:pathLst>
                <a:path extrusionOk="0" h="57548" w="72199">
                  <a:moveTo>
                    <a:pt x="68922" y="3120"/>
                  </a:moveTo>
                  <a:cubicBezTo>
                    <a:pt x="63439" y="-1040"/>
                    <a:pt x="55840" y="-1040"/>
                    <a:pt x="50357" y="3120"/>
                  </a:cubicBezTo>
                  <a:cubicBezTo>
                    <a:pt x="30554" y="18145"/>
                    <a:pt x="13480" y="36596"/>
                    <a:pt x="0" y="57548"/>
                  </a:cubicBezTo>
                  <a:lnTo>
                    <a:pt x="25120" y="57548"/>
                  </a:lnTo>
                  <a:cubicBezTo>
                    <a:pt x="37850" y="37760"/>
                    <a:pt x="53788" y="20210"/>
                    <a:pt x="72200" y="5664"/>
                  </a:cubicBezTo>
                  <a:cubicBezTo>
                    <a:pt x="71115" y="4807"/>
                    <a:pt x="70024" y="3956"/>
                    <a:pt x="68922" y="312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6095579" y="2056243"/>
              <a:ext cx="67996" cy="67997"/>
            </a:xfrm>
            <a:custGeom>
              <a:rect b="b" l="l" r="r" t="t"/>
              <a:pathLst>
                <a:path extrusionOk="0" h="90662" w="90662">
                  <a:moveTo>
                    <a:pt x="90663" y="45331"/>
                  </a:moveTo>
                  <a:cubicBezTo>
                    <a:pt x="90663" y="70367"/>
                    <a:pt x="70367" y="90663"/>
                    <a:pt x="45331" y="90663"/>
                  </a:cubicBezTo>
                  <a:cubicBezTo>
                    <a:pt x="20296" y="90663"/>
                    <a:pt x="0" y="70367"/>
                    <a:pt x="0" y="45331"/>
                  </a:cubicBezTo>
                  <a:cubicBezTo>
                    <a:pt x="0" y="20296"/>
                    <a:pt x="20296" y="0"/>
                    <a:pt x="45331" y="0"/>
                  </a:cubicBezTo>
                  <a:cubicBezTo>
                    <a:pt x="70367" y="0"/>
                    <a:pt x="90663" y="20296"/>
                    <a:pt x="90663" y="4533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6095578" y="2056243"/>
              <a:ext cx="43418" cy="67997"/>
            </a:xfrm>
            <a:custGeom>
              <a:rect b="b" l="l" r="r" t="t"/>
              <a:pathLst>
                <a:path extrusionOk="0" h="90662" w="57891">
                  <a:moveTo>
                    <a:pt x="25120" y="45331"/>
                  </a:moveTo>
                  <a:cubicBezTo>
                    <a:pt x="25120" y="24655"/>
                    <a:pt x="38967" y="7225"/>
                    <a:pt x="57891" y="1777"/>
                  </a:cubicBezTo>
                  <a:cubicBezTo>
                    <a:pt x="53901" y="629"/>
                    <a:pt x="49691" y="0"/>
                    <a:pt x="45331" y="0"/>
                  </a:cubicBezTo>
                  <a:cubicBezTo>
                    <a:pt x="20296" y="0"/>
                    <a:pt x="0" y="20296"/>
                    <a:pt x="0" y="45331"/>
                  </a:cubicBezTo>
                  <a:cubicBezTo>
                    <a:pt x="0" y="70367"/>
                    <a:pt x="20296" y="90663"/>
                    <a:pt x="45331" y="90663"/>
                  </a:cubicBezTo>
                  <a:cubicBezTo>
                    <a:pt x="49691" y="90663"/>
                    <a:pt x="53901" y="90035"/>
                    <a:pt x="57891" y="88886"/>
                  </a:cubicBezTo>
                  <a:cubicBezTo>
                    <a:pt x="38968" y="83438"/>
                    <a:pt x="25120" y="66007"/>
                    <a:pt x="25120" y="4533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6096971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6115601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6134230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6152860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6060736" y="2230313"/>
              <a:ext cx="139488" cy="17632"/>
            </a:xfrm>
            <a:custGeom>
              <a:rect b="b" l="l" r="r" t="t"/>
              <a:pathLst>
                <a:path extrusionOk="0" h="23509" w="185984">
                  <a:moveTo>
                    <a:pt x="0" y="0"/>
                  </a:moveTo>
                  <a:lnTo>
                    <a:pt x="0" y="8125"/>
                  </a:lnTo>
                  <a:cubicBezTo>
                    <a:pt x="0" y="16621"/>
                    <a:pt x="6887" y="23509"/>
                    <a:pt x="15384" y="23509"/>
                  </a:cubicBezTo>
                  <a:lnTo>
                    <a:pt x="170601" y="23509"/>
                  </a:lnTo>
                  <a:cubicBezTo>
                    <a:pt x="179097" y="23509"/>
                    <a:pt x="185985" y="16622"/>
                    <a:pt x="185985" y="8125"/>
                  </a:cubicBezTo>
                  <a:lnTo>
                    <a:pt x="185985" y="0"/>
                  </a:lnTo>
                  <a:cubicBezTo>
                    <a:pt x="173399" y="0"/>
                    <a:pt x="669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6060736" y="2230312"/>
              <a:ext cx="30377" cy="17632"/>
            </a:xfrm>
            <a:custGeom>
              <a:rect b="b" l="l" r="r" t="t"/>
              <a:pathLst>
                <a:path extrusionOk="0" h="23509" w="40503">
                  <a:moveTo>
                    <a:pt x="25120" y="8125"/>
                  </a:moveTo>
                  <a:lnTo>
                    <a:pt x="25120" y="0"/>
                  </a:lnTo>
                  <a:cubicBezTo>
                    <a:pt x="11058" y="0"/>
                    <a:pt x="1501" y="0"/>
                    <a:pt x="0" y="0"/>
                  </a:cubicBezTo>
                  <a:lnTo>
                    <a:pt x="0" y="8125"/>
                  </a:lnTo>
                  <a:cubicBezTo>
                    <a:pt x="0" y="16621"/>
                    <a:pt x="6887" y="23509"/>
                    <a:pt x="15384" y="23509"/>
                  </a:cubicBezTo>
                  <a:lnTo>
                    <a:pt x="40503" y="23509"/>
                  </a:lnTo>
                  <a:cubicBezTo>
                    <a:pt x="32008" y="23509"/>
                    <a:pt x="25120" y="16622"/>
                    <a:pt x="25120" y="812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27"/>
            <p:cNvSpPr/>
            <p:nvPr/>
          </p:nvSpPr>
          <p:spPr>
            <a:xfrm>
              <a:off x="6120802" y="2143815"/>
              <a:ext cx="19556" cy="92449"/>
            </a:xfrm>
            <a:custGeom>
              <a:rect b="b" l="l" r="r" t="t"/>
              <a:pathLst>
                <a:path extrusionOk="0" h="123266" w="26075">
                  <a:moveTo>
                    <a:pt x="15645" y="0"/>
                  </a:moveTo>
                  <a:lnTo>
                    <a:pt x="10430" y="0"/>
                  </a:lnTo>
                  <a:cubicBezTo>
                    <a:pt x="4693" y="0"/>
                    <a:pt x="0" y="4693"/>
                    <a:pt x="0" y="10430"/>
                  </a:cubicBezTo>
                  <a:cubicBezTo>
                    <a:pt x="0" y="19014"/>
                    <a:pt x="0" y="103096"/>
                    <a:pt x="0" y="112836"/>
                  </a:cubicBezTo>
                  <a:cubicBezTo>
                    <a:pt x="0" y="118572"/>
                    <a:pt x="4693" y="123267"/>
                    <a:pt x="10430" y="123267"/>
                  </a:cubicBezTo>
                  <a:lnTo>
                    <a:pt x="15645" y="123267"/>
                  </a:lnTo>
                  <a:cubicBezTo>
                    <a:pt x="21382" y="123267"/>
                    <a:pt x="26076" y="118573"/>
                    <a:pt x="26076" y="112836"/>
                  </a:cubicBezTo>
                  <a:cubicBezTo>
                    <a:pt x="26076" y="104253"/>
                    <a:pt x="26076" y="20170"/>
                    <a:pt x="26076" y="10430"/>
                  </a:cubicBezTo>
                  <a:cubicBezTo>
                    <a:pt x="26075" y="4694"/>
                    <a:pt x="21382" y="0"/>
                    <a:pt x="15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27"/>
            <p:cNvSpPr/>
            <p:nvPr/>
          </p:nvSpPr>
          <p:spPr>
            <a:xfrm>
              <a:off x="6120800" y="2143815"/>
              <a:ext cx="16059" cy="92449"/>
            </a:xfrm>
            <a:custGeom>
              <a:rect b="b" l="l" r="r" t="t"/>
              <a:pathLst>
                <a:path extrusionOk="0" h="123266" w="21412">
                  <a:moveTo>
                    <a:pt x="16747" y="112836"/>
                  </a:moveTo>
                  <a:cubicBezTo>
                    <a:pt x="16747" y="103096"/>
                    <a:pt x="16747" y="19014"/>
                    <a:pt x="16747" y="10430"/>
                  </a:cubicBezTo>
                  <a:cubicBezTo>
                    <a:pt x="16747" y="6822"/>
                    <a:pt x="18606" y="3628"/>
                    <a:pt x="21412" y="1754"/>
                  </a:cubicBezTo>
                  <a:cubicBezTo>
                    <a:pt x="19757" y="648"/>
                    <a:pt x="17775" y="0"/>
                    <a:pt x="15646" y="0"/>
                  </a:cubicBezTo>
                  <a:lnTo>
                    <a:pt x="10430" y="0"/>
                  </a:lnTo>
                  <a:cubicBezTo>
                    <a:pt x="4693" y="0"/>
                    <a:pt x="0" y="4693"/>
                    <a:pt x="0" y="10430"/>
                  </a:cubicBezTo>
                  <a:cubicBezTo>
                    <a:pt x="0" y="19014"/>
                    <a:pt x="0" y="103096"/>
                    <a:pt x="0" y="112836"/>
                  </a:cubicBezTo>
                  <a:cubicBezTo>
                    <a:pt x="0" y="118572"/>
                    <a:pt x="4693" y="123267"/>
                    <a:pt x="10430" y="123267"/>
                  </a:cubicBezTo>
                  <a:lnTo>
                    <a:pt x="15646" y="123267"/>
                  </a:lnTo>
                  <a:cubicBezTo>
                    <a:pt x="17774" y="123267"/>
                    <a:pt x="19757" y="122618"/>
                    <a:pt x="21412" y="121513"/>
                  </a:cubicBezTo>
                  <a:cubicBezTo>
                    <a:pt x="18606" y="119638"/>
                    <a:pt x="16747" y="116445"/>
                    <a:pt x="16747" y="112836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6120802" y="2218104"/>
              <a:ext cx="19556" cy="18283"/>
            </a:xfrm>
            <a:custGeom>
              <a:rect b="b" l="l" r="r" t="t"/>
              <a:pathLst>
                <a:path extrusionOk="0" h="24377" w="26075">
                  <a:moveTo>
                    <a:pt x="0" y="0"/>
                  </a:moveTo>
                  <a:cubicBezTo>
                    <a:pt x="0" y="6890"/>
                    <a:pt x="0" y="11963"/>
                    <a:pt x="0" y="13947"/>
                  </a:cubicBezTo>
                  <a:cubicBezTo>
                    <a:pt x="0" y="19684"/>
                    <a:pt x="4693" y="24378"/>
                    <a:pt x="10430" y="24378"/>
                  </a:cubicBezTo>
                  <a:lnTo>
                    <a:pt x="15645" y="24378"/>
                  </a:lnTo>
                  <a:cubicBezTo>
                    <a:pt x="21382" y="24378"/>
                    <a:pt x="26076" y="19684"/>
                    <a:pt x="26076" y="13947"/>
                  </a:cubicBezTo>
                  <a:cubicBezTo>
                    <a:pt x="26076" y="12151"/>
                    <a:pt x="26076" y="7039"/>
                    <a:pt x="260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6120801" y="2218104"/>
              <a:ext cx="16058" cy="18283"/>
            </a:xfrm>
            <a:custGeom>
              <a:rect b="b" l="l" r="r" t="t"/>
              <a:pathLst>
                <a:path extrusionOk="0" h="24377" w="21411">
                  <a:moveTo>
                    <a:pt x="21411" y="22624"/>
                  </a:moveTo>
                  <a:cubicBezTo>
                    <a:pt x="18605" y="20750"/>
                    <a:pt x="16747" y="17556"/>
                    <a:pt x="16747" y="13947"/>
                  </a:cubicBezTo>
                  <a:cubicBezTo>
                    <a:pt x="16747" y="11963"/>
                    <a:pt x="16747" y="6890"/>
                    <a:pt x="16747" y="0"/>
                  </a:cubicBezTo>
                  <a:lnTo>
                    <a:pt x="0" y="0"/>
                  </a:lnTo>
                  <a:cubicBezTo>
                    <a:pt x="0" y="6890"/>
                    <a:pt x="0" y="11963"/>
                    <a:pt x="0" y="13947"/>
                  </a:cubicBezTo>
                  <a:cubicBezTo>
                    <a:pt x="0" y="14306"/>
                    <a:pt x="18" y="14660"/>
                    <a:pt x="54" y="15010"/>
                  </a:cubicBezTo>
                  <a:cubicBezTo>
                    <a:pt x="592" y="20261"/>
                    <a:pt x="5060" y="24378"/>
                    <a:pt x="10430" y="24378"/>
                  </a:cubicBezTo>
                  <a:lnTo>
                    <a:pt x="15646" y="24378"/>
                  </a:lnTo>
                  <a:cubicBezTo>
                    <a:pt x="17590" y="24377"/>
                    <a:pt x="19665" y="23791"/>
                    <a:pt x="21411" y="2262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6111769" y="2072433"/>
              <a:ext cx="35671" cy="35671"/>
            </a:xfrm>
            <a:custGeom>
              <a:rect b="b" l="l" r="r" t="t"/>
              <a:pathLst>
                <a:path extrusionOk="0" h="47561" w="47561">
                  <a:moveTo>
                    <a:pt x="47561" y="23781"/>
                  </a:moveTo>
                  <a:cubicBezTo>
                    <a:pt x="47561" y="36914"/>
                    <a:pt x="36914" y="47561"/>
                    <a:pt x="23781" y="47561"/>
                  </a:cubicBezTo>
                  <a:cubicBezTo>
                    <a:pt x="10647" y="47561"/>
                    <a:pt x="0" y="36914"/>
                    <a:pt x="0" y="23781"/>
                  </a:cubicBezTo>
                  <a:cubicBezTo>
                    <a:pt x="0" y="10647"/>
                    <a:pt x="10647" y="0"/>
                    <a:pt x="23781" y="0"/>
                  </a:cubicBezTo>
                  <a:cubicBezTo>
                    <a:pt x="36914" y="0"/>
                    <a:pt x="47561" y="10647"/>
                    <a:pt x="47561" y="2378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6111769" y="2072433"/>
              <a:ext cx="27255" cy="35671"/>
            </a:xfrm>
            <a:custGeom>
              <a:rect b="b" l="l" r="r" t="t"/>
              <a:pathLst>
                <a:path extrusionOk="0" h="47561" w="36340">
                  <a:moveTo>
                    <a:pt x="25120" y="23781"/>
                  </a:moveTo>
                  <a:cubicBezTo>
                    <a:pt x="25120" y="15259"/>
                    <a:pt x="29605" y="7788"/>
                    <a:pt x="36340" y="3590"/>
                  </a:cubicBezTo>
                  <a:cubicBezTo>
                    <a:pt x="32696" y="1318"/>
                    <a:pt x="28392" y="0"/>
                    <a:pt x="23781" y="0"/>
                  </a:cubicBezTo>
                  <a:cubicBezTo>
                    <a:pt x="10647" y="0"/>
                    <a:pt x="0" y="10647"/>
                    <a:pt x="0" y="23781"/>
                  </a:cubicBezTo>
                  <a:cubicBezTo>
                    <a:pt x="0" y="36914"/>
                    <a:pt x="10647" y="47561"/>
                    <a:pt x="23781" y="47561"/>
                  </a:cubicBezTo>
                  <a:cubicBezTo>
                    <a:pt x="28392" y="47561"/>
                    <a:pt x="32695" y="46245"/>
                    <a:pt x="36340" y="43972"/>
                  </a:cubicBezTo>
                  <a:cubicBezTo>
                    <a:pt x="29604" y="39773"/>
                    <a:pt x="25120" y="32302"/>
                    <a:pt x="25120" y="2378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1" name="Google Shape;621;p27"/>
          <p:cNvGrpSpPr/>
          <p:nvPr/>
        </p:nvGrpSpPr>
        <p:grpSpPr>
          <a:xfrm>
            <a:off x="3607034" y="1724392"/>
            <a:ext cx="191493" cy="284643"/>
            <a:chOff x="6013721" y="1995506"/>
            <a:chExt cx="233670" cy="317292"/>
          </a:xfrm>
        </p:grpSpPr>
        <p:sp>
          <p:nvSpPr>
            <p:cNvPr id="622" name="Google Shape;622;p27"/>
            <p:cNvSpPr/>
            <p:nvPr/>
          </p:nvSpPr>
          <p:spPr>
            <a:xfrm>
              <a:off x="6199296" y="2132231"/>
              <a:ext cx="48095" cy="104015"/>
            </a:xfrm>
            <a:custGeom>
              <a:rect b="b" l="l" r="r" t="t"/>
              <a:pathLst>
                <a:path extrusionOk="0" h="138686" w="64127">
                  <a:moveTo>
                    <a:pt x="61439" y="72235"/>
                  </a:moveTo>
                  <a:lnTo>
                    <a:pt x="0" y="0"/>
                  </a:lnTo>
                  <a:lnTo>
                    <a:pt x="0" y="138687"/>
                  </a:lnTo>
                  <a:lnTo>
                    <a:pt x="52468" y="138687"/>
                  </a:lnTo>
                  <a:cubicBezTo>
                    <a:pt x="58907" y="138687"/>
                    <a:pt x="64127" y="133592"/>
                    <a:pt x="64127" y="127308"/>
                  </a:cubicBezTo>
                  <a:lnTo>
                    <a:pt x="64127" y="79502"/>
                  </a:lnTo>
                  <a:cubicBezTo>
                    <a:pt x="64127" y="76848"/>
                    <a:pt x="63176" y="74277"/>
                    <a:pt x="61439" y="72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27"/>
            <p:cNvSpPr/>
            <p:nvPr/>
          </p:nvSpPr>
          <p:spPr>
            <a:xfrm>
              <a:off x="6199296" y="2132231"/>
              <a:ext cx="19996" cy="104014"/>
            </a:xfrm>
            <a:custGeom>
              <a:rect b="b" l="l" r="r" t="t"/>
              <a:pathLst>
                <a:path extrusionOk="0" h="138685" w="26662">
                  <a:moveTo>
                    <a:pt x="26662" y="31347"/>
                  </a:moveTo>
                  <a:lnTo>
                    <a:pt x="0" y="0"/>
                  </a:lnTo>
                  <a:lnTo>
                    <a:pt x="0" y="138686"/>
                  </a:lnTo>
                  <a:lnTo>
                    <a:pt x="26662" y="138686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27"/>
            <p:cNvSpPr/>
            <p:nvPr/>
          </p:nvSpPr>
          <p:spPr>
            <a:xfrm>
              <a:off x="6013721" y="2132231"/>
              <a:ext cx="48996" cy="104015"/>
            </a:xfrm>
            <a:custGeom>
              <a:rect b="b" l="l" r="r" t="t"/>
              <a:pathLst>
                <a:path extrusionOk="0" h="138686" w="65328">
                  <a:moveTo>
                    <a:pt x="2738" y="72235"/>
                  </a:moveTo>
                  <a:lnTo>
                    <a:pt x="65328" y="0"/>
                  </a:lnTo>
                  <a:lnTo>
                    <a:pt x="65328" y="138687"/>
                  </a:lnTo>
                  <a:lnTo>
                    <a:pt x="11877" y="138687"/>
                  </a:lnTo>
                  <a:cubicBezTo>
                    <a:pt x="5317" y="138687"/>
                    <a:pt x="0" y="133592"/>
                    <a:pt x="0" y="127308"/>
                  </a:cubicBezTo>
                  <a:lnTo>
                    <a:pt x="0" y="79502"/>
                  </a:lnTo>
                  <a:cubicBezTo>
                    <a:pt x="-1" y="76848"/>
                    <a:pt x="968" y="74277"/>
                    <a:pt x="2738" y="72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27"/>
            <p:cNvSpPr/>
            <p:nvPr/>
          </p:nvSpPr>
          <p:spPr>
            <a:xfrm>
              <a:off x="6013721" y="2132230"/>
              <a:ext cx="48996" cy="104015"/>
            </a:xfrm>
            <a:custGeom>
              <a:rect b="b" l="l" r="r" t="t"/>
              <a:pathLst>
                <a:path extrusionOk="0" h="138686" w="65328">
                  <a:moveTo>
                    <a:pt x="25120" y="127309"/>
                  </a:moveTo>
                  <a:lnTo>
                    <a:pt x="25120" y="79503"/>
                  </a:lnTo>
                  <a:cubicBezTo>
                    <a:pt x="25120" y="76849"/>
                    <a:pt x="26088" y="74278"/>
                    <a:pt x="27858" y="72235"/>
                  </a:cubicBezTo>
                  <a:lnTo>
                    <a:pt x="65328" y="28991"/>
                  </a:lnTo>
                  <a:lnTo>
                    <a:pt x="65328" y="0"/>
                  </a:lnTo>
                  <a:lnTo>
                    <a:pt x="2738" y="72235"/>
                  </a:lnTo>
                  <a:cubicBezTo>
                    <a:pt x="969" y="74277"/>
                    <a:pt x="0" y="76848"/>
                    <a:pt x="0" y="79502"/>
                  </a:cubicBezTo>
                  <a:lnTo>
                    <a:pt x="0" y="127308"/>
                  </a:lnTo>
                  <a:cubicBezTo>
                    <a:pt x="0" y="133592"/>
                    <a:pt x="5318" y="138687"/>
                    <a:pt x="11878" y="138687"/>
                  </a:cubicBezTo>
                  <a:lnTo>
                    <a:pt x="36997" y="138687"/>
                  </a:lnTo>
                  <a:cubicBezTo>
                    <a:pt x="30438" y="138687"/>
                    <a:pt x="25120" y="133593"/>
                    <a:pt x="25120" y="127309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27"/>
            <p:cNvSpPr/>
            <p:nvPr/>
          </p:nvSpPr>
          <p:spPr>
            <a:xfrm>
              <a:off x="6013721" y="2218104"/>
              <a:ext cx="48995" cy="18283"/>
            </a:xfrm>
            <a:custGeom>
              <a:rect b="b" l="l" r="r" t="t"/>
              <a:pathLst>
                <a:path extrusionOk="0" h="24377" w="65327">
                  <a:moveTo>
                    <a:pt x="0" y="0"/>
                  </a:moveTo>
                  <a:lnTo>
                    <a:pt x="0" y="13000"/>
                  </a:lnTo>
                  <a:cubicBezTo>
                    <a:pt x="0" y="19284"/>
                    <a:pt x="5318" y="24378"/>
                    <a:pt x="11877" y="24378"/>
                  </a:cubicBezTo>
                  <a:lnTo>
                    <a:pt x="65328" y="24378"/>
                  </a:lnTo>
                  <a:lnTo>
                    <a:pt x="653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27"/>
            <p:cNvSpPr/>
            <p:nvPr/>
          </p:nvSpPr>
          <p:spPr>
            <a:xfrm>
              <a:off x="6013721" y="2218104"/>
              <a:ext cx="27747" cy="18283"/>
            </a:xfrm>
            <a:custGeom>
              <a:rect b="b" l="l" r="r" t="t"/>
              <a:pathLst>
                <a:path extrusionOk="0" h="24377" w="36996">
                  <a:moveTo>
                    <a:pt x="36996" y="24377"/>
                  </a:moveTo>
                  <a:cubicBezTo>
                    <a:pt x="30437" y="24377"/>
                    <a:pt x="25119" y="19283"/>
                    <a:pt x="25119" y="12999"/>
                  </a:cubicBezTo>
                  <a:lnTo>
                    <a:pt x="25119" y="0"/>
                  </a:lnTo>
                  <a:lnTo>
                    <a:pt x="0" y="0"/>
                  </a:lnTo>
                  <a:lnTo>
                    <a:pt x="0" y="13000"/>
                  </a:lnTo>
                  <a:cubicBezTo>
                    <a:pt x="0" y="16141"/>
                    <a:pt x="1329" y="18986"/>
                    <a:pt x="3478" y="21045"/>
                  </a:cubicBezTo>
                  <a:cubicBezTo>
                    <a:pt x="3823" y="21375"/>
                    <a:pt x="4196" y="21678"/>
                    <a:pt x="4581" y="21965"/>
                  </a:cubicBezTo>
                  <a:cubicBezTo>
                    <a:pt x="4906" y="22208"/>
                    <a:pt x="5245" y="22433"/>
                    <a:pt x="5597" y="22644"/>
                  </a:cubicBezTo>
                  <a:cubicBezTo>
                    <a:pt x="7420" y="23736"/>
                    <a:pt x="9568" y="24377"/>
                    <a:pt x="11877" y="24377"/>
                  </a:cubicBezTo>
                  <a:lnTo>
                    <a:pt x="36996" y="24377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27"/>
            <p:cNvSpPr/>
            <p:nvPr/>
          </p:nvSpPr>
          <p:spPr>
            <a:xfrm>
              <a:off x="6199296" y="2218104"/>
              <a:ext cx="48095" cy="18283"/>
            </a:xfrm>
            <a:custGeom>
              <a:rect b="b" l="l" r="r" t="t"/>
              <a:pathLst>
                <a:path extrusionOk="0" h="24377" w="64127">
                  <a:moveTo>
                    <a:pt x="0" y="0"/>
                  </a:moveTo>
                  <a:lnTo>
                    <a:pt x="0" y="24378"/>
                  </a:lnTo>
                  <a:lnTo>
                    <a:pt x="52468" y="24378"/>
                  </a:lnTo>
                  <a:cubicBezTo>
                    <a:pt x="58907" y="24378"/>
                    <a:pt x="64127" y="19284"/>
                    <a:pt x="64127" y="13000"/>
                  </a:cubicBezTo>
                  <a:lnTo>
                    <a:pt x="6412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27"/>
            <p:cNvSpPr/>
            <p:nvPr/>
          </p:nvSpPr>
          <p:spPr>
            <a:xfrm>
              <a:off x="6199296" y="2218104"/>
              <a:ext cx="19996" cy="18283"/>
            </a:xfrm>
            <a:custGeom>
              <a:rect b="b" l="l" r="r" t="t"/>
              <a:pathLst>
                <a:path extrusionOk="0" h="24377" w="26662">
                  <a:moveTo>
                    <a:pt x="0" y="0"/>
                  </a:moveTo>
                  <a:lnTo>
                    <a:pt x="26662" y="0"/>
                  </a:lnTo>
                  <a:lnTo>
                    <a:pt x="26662" y="24378"/>
                  </a:lnTo>
                  <a:lnTo>
                    <a:pt x="0" y="24378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6094866" y="2243595"/>
              <a:ext cx="71342" cy="24962"/>
            </a:xfrm>
            <a:custGeom>
              <a:rect b="b" l="l" r="r" t="t"/>
              <a:pathLst>
                <a:path extrusionOk="0" h="33282" w="95122">
                  <a:moveTo>
                    <a:pt x="0" y="0"/>
                  </a:moveTo>
                  <a:lnTo>
                    <a:pt x="95122" y="0"/>
                  </a:lnTo>
                  <a:lnTo>
                    <a:pt x="95122" y="33283"/>
                  </a:lnTo>
                  <a:lnTo>
                    <a:pt x="0" y="332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27"/>
            <p:cNvSpPr/>
            <p:nvPr/>
          </p:nvSpPr>
          <p:spPr>
            <a:xfrm>
              <a:off x="6094866" y="2243595"/>
              <a:ext cx="18839" cy="24962"/>
            </a:xfrm>
            <a:custGeom>
              <a:rect b="b" l="l" r="r" t="t"/>
              <a:pathLst>
                <a:path extrusionOk="0" h="33282" w="25119">
                  <a:moveTo>
                    <a:pt x="0" y="0"/>
                  </a:moveTo>
                  <a:lnTo>
                    <a:pt x="25120" y="0"/>
                  </a:lnTo>
                  <a:lnTo>
                    <a:pt x="25120" y="33283"/>
                  </a:lnTo>
                  <a:lnTo>
                    <a:pt x="0" y="33283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6060736" y="2037481"/>
              <a:ext cx="139488" cy="193770"/>
            </a:xfrm>
            <a:custGeom>
              <a:rect b="b" l="l" r="r" t="t"/>
              <a:pathLst>
                <a:path extrusionOk="0" h="258360" w="185984">
                  <a:moveTo>
                    <a:pt x="34421" y="0"/>
                  </a:moveTo>
                  <a:cubicBezTo>
                    <a:pt x="12678" y="33108"/>
                    <a:pt x="0" y="72636"/>
                    <a:pt x="0" y="114984"/>
                  </a:cubicBezTo>
                  <a:lnTo>
                    <a:pt x="0" y="258360"/>
                  </a:lnTo>
                  <a:cubicBezTo>
                    <a:pt x="58926" y="258360"/>
                    <a:pt x="126919" y="258360"/>
                    <a:pt x="185985" y="258360"/>
                  </a:cubicBezTo>
                  <a:lnTo>
                    <a:pt x="185985" y="114984"/>
                  </a:lnTo>
                  <a:cubicBezTo>
                    <a:pt x="185985" y="72636"/>
                    <a:pt x="173307" y="33108"/>
                    <a:pt x="151564" y="0"/>
                  </a:cubicBezTo>
                  <a:lnTo>
                    <a:pt x="34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6060736" y="2037481"/>
              <a:ext cx="44655" cy="193770"/>
            </a:xfrm>
            <a:custGeom>
              <a:rect b="b" l="l" r="r" t="t"/>
              <a:pathLst>
                <a:path extrusionOk="0" h="258360" w="59540">
                  <a:moveTo>
                    <a:pt x="59540" y="0"/>
                  </a:moveTo>
                  <a:lnTo>
                    <a:pt x="34421" y="0"/>
                  </a:lnTo>
                  <a:cubicBezTo>
                    <a:pt x="12678" y="33108"/>
                    <a:pt x="0" y="72636"/>
                    <a:pt x="0" y="114984"/>
                  </a:cubicBezTo>
                  <a:lnTo>
                    <a:pt x="0" y="258360"/>
                  </a:lnTo>
                  <a:cubicBezTo>
                    <a:pt x="8212" y="258360"/>
                    <a:pt x="16604" y="258360"/>
                    <a:pt x="25120" y="258360"/>
                  </a:cubicBezTo>
                  <a:lnTo>
                    <a:pt x="25120" y="114984"/>
                  </a:lnTo>
                  <a:cubicBezTo>
                    <a:pt x="25120" y="72636"/>
                    <a:pt x="37797" y="33108"/>
                    <a:pt x="59540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27"/>
            <p:cNvSpPr/>
            <p:nvPr/>
          </p:nvSpPr>
          <p:spPr>
            <a:xfrm>
              <a:off x="6086949" y="2265635"/>
              <a:ext cx="87150" cy="19456"/>
            </a:xfrm>
            <a:custGeom>
              <a:rect b="b" l="l" r="r" t="t"/>
              <a:pathLst>
                <a:path extrusionOk="0" h="25942" w="116200">
                  <a:moveTo>
                    <a:pt x="106471" y="0"/>
                  </a:moveTo>
                  <a:lnTo>
                    <a:pt x="9728" y="0"/>
                  </a:lnTo>
                  <a:cubicBezTo>
                    <a:pt x="4377" y="0"/>
                    <a:pt x="0" y="4378"/>
                    <a:pt x="0" y="9728"/>
                  </a:cubicBezTo>
                  <a:lnTo>
                    <a:pt x="0" y="16214"/>
                  </a:lnTo>
                  <a:cubicBezTo>
                    <a:pt x="0" y="21565"/>
                    <a:pt x="4377" y="25942"/>
                    <a:pt x="9728" y="25942"/>
                  </a:cubicBezTo>
                  <a:lnTo>
                    <a:pt x="106472" y="25942"/>
                  </a:lnTo>
                  <a:cubicBezTo>
                    <a:pt x="111823" y="25942"/>
                    <a:pt x="116200" y="21565"/>
                    <a:pt x="116200" y="16214"/>
                  </a:cubicBezTo>
                  <a:lnTo>
                    <a:pt x="116200" y="9728"/>
                  </a:lnTo>
                  <a:cubicBezTo>
                    <a:pt x="116200" y="4377"/>
                    <a:pt x="111822" y="0"/>
                    <a:pt x="106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27"/>
            <p:cNvSpPr/>
            <p:nvPr/>
          </p:nvSpPr>
          <p:spPr>
            <a:xfrm>
              <a:off x="6086949" y="2265635"/>
              <a:ext cx="26136" cy="19456"/>
            </a:xfrm>
            <a:custGeom>
              <a:rect b="b" l="l" r="r" t="t"/>
              <a:pathLst>
                <a:path extrusionOk="0" h="25942" w="34848">
                  <a:moveTo>
                    <a:pt x="25120" y="16214"/>
                  </a:moveTo>
                  <a:lnTo>
                    <a:pt x="25120" y="9728"/>
                  </a:lnTo>
                  <a:cubicBezTo>
                    <a:pt x="25120" y="4378"/>
                    <a:pt x="29498" y="0"/>
                    <a:pt x="34848" y="0"/>
                  </a:cubicBezTo>
                  <a:lnTo>
                    <a:pt x="9728" y="0"/>
                  </a:lnTo>
                  <a:cubicBezTo>
                    <a:pt x="4377" y="0"/>
                    <a:pt x="0" y="4378"/>
                    <a:pt x="0" y="9728"/>
                  </a:cubicBezTo>
                  <a:lnTo>
                    <a:pt x="0" y="16214"/>
                  </a:lnTo>
                  <a:cubicBezTo>
                    <a:pt x="0" y="21565"/>
                    <a:pt x="4378" y="25942"/>
                    <a:pt x="9728" y="25942"/>
                  </a:cubicBezTo>
                  <a:lnTo>
                    <a:pt x="34848" y="25942"/>
                  </a:lnTo>
                  <a:cubicBezTo>
                    <a:pt x="29498" y="25942"/>
                    <a:pt x="25120" y="21565"/>
                    <a:pt x="25120" y="1621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27"/>
            <p:cNvSpPr/>
            <p:nvPr/>
          </p:nvSpPr>
          <p:spPr>
            <a:xfrm>
              <a:off x="6085792" y="1995506"/>
              <a:ext cx="89460" cy="43161"/>
            </a:xfrm>
            <a:custGeom>
              <a:rect b="b" l="l" r="r" t="t"/>
              <a:pathLst>
                <a:path extrusionOk="0" h="57548" w="119280">
                  <a:moveTo>
                    <a:pt x="50357" y="3120"/>
                  </a:moveTo>
                  <a:cubicBezTo>
                    <a:pt x="30554" y="18145"/>
                    <a:pt x="13480" y="36596"/>
                    <a:pt x="0" y="57549"/>
                  </a:cubicBezTo>
                  <a:lnTo>
                    <a:pt x="119280" y="57549"/>
                  </a:lnTo>
                  <a:cubicBezTo>
                    <a:pt x="105799" y="36596"/>
                    <a:pt x="88726" y="18146"/>
                    <a:pt x="68922" y="3120"/>
                  </a:cubicBezTo>
                  <a:cubicBezTo>
                    <a:pt x="63438" y="-1040"/>
                    <a:pt x="55840" y="-1040"/>
                    <a:pt x="50357" y="3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27"/>
            <p:cNvSpPr/>
            <p:nvPr/>
          </p:nvSpPr>
          <p:spPr>
            <a:xfrm>
              <a:off x="6085792" y="1995506"/>
              <a:ext cx="54149" cy="43161"/>
            </a:xfrm>
            <a:custGeom>
              <a:rect b="b" l="l" r="r" t="t"/>
              <a:pathLst>
                <a:path extrusionOk="0" h="57548" w="72199">
                  <a:moveTo>
                    <a:pt x="68922" y="3120"/>
                  </a:moveTo>
                  <a:cubicBezTo>
                    <a:pt x="63439" y="-1040"/>
                    <a:pt x="55840" y="-1040"/>
                    <a:pt x="50357" y="3120"/>
                  </a:cubicBezTo>
                  <a:cubicBezTo>
                    <a:pt x="30554" y="18145"/>
                    <a:pt x="13480" y="36596"/>
                    <a:pt x="0" y="57548"/>
                  </a:cubicBezTo>
                  <a:lnTo>
                    <a:pt x="25120" y="57548"/>
                  </a:lnTo>
                  <a:cubicBezTo>
                    <a:pt x="37850" y="37760"/>
                    <a:pt x="53788" y="20210"/>
                    <a:pt x="72200" y="5664"/>
                  </a:cubicBezTo>
                  <a:cubicBezTo>
                    <a:pt x="71115" y="4807"/>
                    <a:pt x="70024" y="3956"/>
                    <a:pt x="68922" y="312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p27"/>
            <p:cNvSpPr/>
            <p:nvPr/>
          </p:nvSpPr>
          <p:spPr>
            <a:xfrm>
              <a:off x="6095579" y="2056243"/>
              <a:ext cx="67996" cy="67997"/>
            </a:xfrm>
            <a:custGeom>
              <a:rect b="b" l="l" r="r" t="t"/>
              <a:pathLst>
                <a:path extrusionOk="0" h="90662" w="90662">
                  <a:moveTo>
                    <a:pt x="90663" y="45331"/>
                  </a:moveTo>
                  <a:cubicBezTo>
                    <a:pt x="90663" y="70367"/>
                    <a:pt x="70367" y="90663"/>
                    <a:pt x="45331" y="90663"/>
                  </a:cubicBezTo>
                  <a:cubicBezTo>
                    <a:pt x="20296" y="90663"/>
                    <a:pt x="0" y="70367"/>
                    <a:pt x="0" y="45331"/>
                  </a:cubicBezTo>
                  <a:cubicBezTo>
                    <a:pt x="0" y="20296"/>
                    <a:pt x="20296" y="0"/>
                    <a:pt x="45331" y="0"/>
                  </a:cubicBezTo>
                  <a:cubicBezTo>
                    <a:pt x="70367" y="0"/>
                    <a:pt x="90663" y="20296"/>
                    <a:pt x="90663" y="4533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27"/>
            <p:cNvSpPr/>
            <p:nvPr/>
          </p:nvSpPr>
          <p:spPr>
            <a:xfrm>
              <a:off x="6095578" y="2056243"/>
              <a:ext cx="43418" cy="67997"/>
            </a:xfrm>
            <a:custGeom>
              <a:rect b="b" l="l" r="r" t="t"/>
              <a:pathLst>
                <a:path extrusionOk="0" h="90662" w="57891">
                  <a:moveTo>
                    <a:pt x="25120" y="45331"/>
                  </a:moveTo>
                  <a:cubicBezTo>
                    <a:pt x="25120" y="24655"/>
                    <a:pt x="38967" y="7225"/>
                    <a:pt x="57891" y="1777"/>
                  </a:cubicBezTo>
                  <a:cubicBezTo>
                    <a:pt x="53901" y="629"/>
                    <a:pt x="49691" y="0"/>
                    <a:pt x="45331" y="0"/>
                  </a:cubicBezTo>
                  <a:cubicBezTo>
                    <a:pt x="20296" y="0"/>
                    <a:pt x="0" y="20296"/>
                    <a:pt x="0" y="45331"/>
                  </a:cubicBezTo>
                  <a:cubicBezTo>
                    <a:pt x="0" y="70367"/>
                    <a:pt x="20296" y="90663"/>
                    <a:pt x="45331" y="90663"/>
                  </a:cubicBezTo>
                  <a:cubicBezTo>
                    <a:pt x="49691" y="90663"/>
                    <a:pt x="53901" y="90035"/>
                    <a:pt x="57891" y="88886"/>
                  </a:cubicBezTo>
                  <a:cubicBezTo>
                    <a:pt x="38968" y="83438"/>
                    <a:pt x="25120" y="66007"/>
                    <a:pt x="25120" y="4533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27"/>
            <p:cNvSpPr/>
            <p:nvPr/>
          </p:nvSpPr>
          <p:spPr>
            <a:xfrm>
              <a:off x="6096971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27"/>
            <p:cNvSpPr/>
            <p:nvPr/>
          </p:nvSpPr>
          <p:spPr>
            <a:xfrm>
              <a:off x="6115601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27"/>
            <p:cNvSpPr/>
            <p:nvPr/>
          </p:nvSpPr>
          <p:spPr>
            <a:xfrm>
              <a:off x="6134230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27"/>
            <p:cNvSpPr/>
            <p:nvPr/>
          </p:nvSpPr>
          <p:spPr>
            <a:xfrm>
              <a:off x="6152860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27"/>
            <p:cNvSpPr/>
            <p:nvPr/>
          </p:nvSpPr>
          <p:spPr>
            <a:xfrm>
              <a:off x="6060736" y="2230313"/>
              <a:ext cx="139488" cy="17632"/>
            </a:xfrm>
            <a:custGeom>
              <a:rect b="b" l="l" r="r" t="t"/>
              <a:pathLst>
                <a:path extrusionOk="0" h="23509" w="185984">
                  <a:moveTo>
                    <a:pt x="0" y="0"/>
                  </a:moveTo>
                  <a:lnTo>
                    <a:pt x="0" y="8125"/>
                  </a:lnTo>
                  <a:cubicBezTo>
                    <a:pt x="0" y="16621"/>
                    <a:pt x="6887" y="23509"/>
                    <a:pt x="15384" y="23509"/>
                  </a:cubicBezTo>
                  <a:lnTo>
                    <a:pt x="170601" y="23509"/>
                  </a:lnTo>
                  <a:cubicBezTo>
                    <a:pt x="179097" y="23509"/>
                    <a:pt x="185985" y="16622"/>
                    <a:pt x="185985" y="8125"/>
                  </a:cubicBezTo>
                  <a:lnTo>
                    <a:pt x="185985" y="0"/>
                  </a:lnTo>
                  <a:cubicBezTo>
                    <a:pt x="173399" y="0"/>
                    <a:pt x="669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27"/>
            <p:cNvSpPr/>
            <p:nvPr/>
          </p:nvSpPr>
          <p:spPr>
            <a:xfrm>
              <a:off x="6060736" y="2230312"/>
              <a:ext cx="30377" cy="17632"/>
            </a:xfrm>
            <a:custGeom>
              <a:rect b="b" l="l" r="r" t="t"/>
              <a:pathLst>
                <a:path extrusionOk="0" h="23509" w="40503">
                  <a:moveTo>
                    <a:pt x="25120" y="8125"/>
                  </a:moveTo>
                  <a:lnTo>
                    <a:pt x="25120" y="0"/>
                  </a:lnTo>
                  <a:cubicBezTo>
                    <a:pt x="11058" y="0"/>
                    <a:pt x="1501" y="0"/>
                    <a:pt x="0" y="0"/>
                  </a:cubicBezTo>
                  <a:lnTo>
                    <a:pt x="0" y="8125"/>
                  </a:lnTo>
                  <a:cubicBezTo>
                    <a:pt x="0" y="16621"/>
                    <a:pt x="6887" y="23509"/>
                    <a:pt x="15384" y="23509"/>
                  </a:cubicBezTo>
                  <a:lnTo>
                    <a:pt x="40503" y="23509"/>
                  </a:lnTo>
                  <a:cubicBezTo>
                    <a:pt x="32008" y="23509"/>
                    <a:pt x="25120" y="16622"/>
                    <a:pt x="25120" y="812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27"/>
            <p:cNvSpPr/>
            <p:nvPr/>
          </p:nvSpPr>
          <p:spPr>
            <a:xfrm>
              <a:off x="6120802" y="2143815"/>
              <a:ext cx="19556" cy="92449"/>
            </a:xfrm>
            <a:custGeom>
              <a:rect b="b" l="l" r="r" t="t"/>
              <a:pathLst>
                <a:path extrusionOk="0" h="123266" w="26075">
                  <a:moveTo>
                    <a:pt x="15645" y="0"/>
                  </a:moveTo>
                  <a:lnTo>
                    <a:pt x="10430" y="0"/>
                  </a:lnTo>
                  <a:cubicBezTo>
                    <a:pt x="4693" y="0"/>
                    <a:pt x="0" y="4693"/>
                    <a:pt x="0" y="10430"/>
                  </a:cubicBezTo>
                  <a:cubicBezTo>
                    <a:pt x="0" y="19014"/>
                    <a:pt x="0" y="103096"/>
                    <a:pt x="0" y="112836"/>
                  </a:cubicBezTo>
                  <a:cubicBezTo>
                    <a:pt x="0" y="118572"/>
                    <a:pt x="4693" y="123267"/>
                    <a:pt x="10430" y="123267"/>
                  </a:cubicBezTo>
                  <a:lnTo>
                    <a:pt x="15645" y="123267"/>
                  </a:lnTo>
                  <a:cubicBezTo>
                    <a:pt x="21382" y="123267"/>
                    <a:pt x="26076" y="118573"/>
                    <a:pt x="26076" y="112836"/>
                  </a:cubicBezTo>
                  <a:cubicBezTo>
                    <a:pt x="26076" y="104253"/>
                    <a:pt x="26076" y="20170"/>
                    <a:pt x="26076" y="10430"/>
                  </a:cubicBezTo>
                  <a:cubicBezTo>
                    <a:pt x="26075" y="4694"/>
                    <a:pt x="21382" y="0"/>
                    <a:pt x="15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27"/>
            <p:cNvSpPr/>
            <p:nvPr/>
          </p:nvSpPr>
          <p:spPr>
            <a:xfrm>
              <a:off x="6120800" y="2143815"/>
              <a:ext cx="16059" cy="92449"/>
            </a:xfrm>
            <a:custGeom>
              <a:rect b="b" l="l" r="r" t="t"/>
              <a:pathLst>
                <a:path extrusionOk="0" h="123266" w="21412">
                  <a:moveTo>
                    <a:pt x="16747" y="112836"/>
                  </a:moveTo>
                  <a:cubicBezTo>
                    <a:pt x="16747" y="103096"/>
                    <a:pt x="16747" y="19014"/>
                    <a:pt x="16747" y="10430"/>
                  </a:cubicBezTo>
                  <a:cubicBezTo>
                    <a:pt x="16747" y="6822"/>
                    <a:pt x="18606" y="3628"/>
                    <a:pt x="21412" y="1754"/>
                  </a:cubicBezTo>
                  <a:cubicBezTo>
                    <a:pt x="19757" y="648"/>
                    <a:pt x="17775" y="0"/>
                    <a:pt x="15646" y="0"/>
                  </a:cubicBezTo>
                  <a:lnTo>
                    <a:pt x="10430" y="0"/>
                  </a:lnTo>
                  <a:cubicBezTo>
                    <a:pt x="4693" y="0"/>
                    <a:pt x="0" y="4693"/>
                    <a:pt x="0" y="10430"/>
                  </a:cubicBezTo>
                  <a:cubicBezTo>
                    <a:pt x="0" y="19014"/>
                    <a:pt x="0" y="103096"/>
                    <a:pt x="0" y="112836"/>
                  </a:cubicBezTo>
                  <a:cubicBezTo>
                    <a:pt x="0" y="118572"/>
                    <a:pt x="4693" y="123267"/>
                    <a:pt x="10430" y="123267"/>
                  </a:cubicBezTo>
                  <a:lnTo>
                    <a:pt x="15646" y="123267"/>
                  </a:lnTo>
                  <a:cubicBezTo>
                    <a:pt x="17774" y="123267"/>
                    <a:pt x="19757" y="122618"/>
                    <a:pt x="21412" y="121513"/>
                  </a:cubicBezTo>
                  <a:cubicBezTo>
                    <a:pt x="18606" y="119638"/>
                    <a:pt x="16747" y="116445"/>
                    <a:pt x="16747" y="112836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6120802" y="2218104"/>
              <a:ext cx="19556" cy="18283"/>
            </a:xfrm>
            <a:custGeom>
              <a:rect b="b" l="l" r="r" t="t"/>
              <a:pathLst>
                <a:path extrusionOk="0" h="24377" w="26075">
                  <a:moveTo>
                    <a:pt x="0" y="0"/>
                  </a:moveTo>
                  <a:cubicBezTo>
                    <a:pt x="0" y="6890"/>
                    <a:pt x="0" y="11963"/>
                    <a:pt x="0" y="13947"/>
                  </a:cubicBezTo>
                  <a:cubicBezTo>
                    <a:pt x="0" y="19684"/>
                    <a:pt x="4693" y="24378"/>
                    <a:pt x="10430" y="24378"/>
                  </a:cubicBezTo>
                  <a:lnTo>
                    <a:pt x="15645" y="24378"/>
                  </a:lnTo>
                  <a:cubicBezTo>
                    <a:pt x="21382" y="24378"/>
                    <a:pt x="26076" y="19684"/>
                    <a:pt x="26076" y="13947"/>
                  </a:cubicBezTo>
                  <a:cubicBezTo>
                    <a:pt x="26076" y="12151"/>
                    <a:pt x="26076" y="7039"/>
                    <a:pt x="260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27"/>
            <p:cNvSpPr/>
            <p:nvPr/>
          </p:nvSpPr>
          <p:spPr>
            <a:xfrm>
              <a:off x="6120801" y="2218104"/>
              <a:ext cx="16058" cy="18283"/>
            </a:xfrm>
            <a:custGeom>
              <a:rect b="b" l="l" r="r" t="t"/>
              <a:pathLst>
                <a:path extrusionOk="0" h="24377" w="21411">
                  <a:moveTo>
                    <a:pt x="21411" y="22624"/>
                  </a:moveTo>
                  <a:cubicBezTo>
                    <a:pt x="18605" y="20750"/>
                    <a:pt x="16747" y="17556"/>
                    <a:pt x="16747" y="13947"/>
                  </a:cubicBezTo>
                  <a:cubicBezTo>
                    <a:pt x="16747" y="11963"/>
                    <a:pt x="16747" y="6890"/>
                    <a:pt x="16747" y="0"/>
                  </a:cubicBezTo>
                  <a:lnTo>
                    <a:pt x="0" y="0"/>
                  </a:lnTo>
                  <a:cubicBezTo>
                    <a:pt x="0" y="6890"/>
                    <a:pt x="0" y="11963"/>
                    <a:pt x="0" y="13947"/>
                  </a:cubicBezTo>
                  <a:cubicBezTo>
                    <a:pt x="0" y="14306"/>
                    <a:pt x="18" y="14660"/>
                    <a:pt x="54" y="15010"/>
                  </a:cubicBezTo>
                  <a:cubicBezTo>
                    <a:pt x="592" y="20261"/>
                    <a:pt x="5060" y="24378"/>
                    <a:pt x="10430" y="24378"/>
                  </a:cubicBezTo>
                  <a:lnTo>
                    <a:pt x="15646" y="24378"/>
                  </a:lnTo>
                  <a:cubicBezTo>
                    <a:pt x="17590" y="24377"/>
                    <a:pt x="19665" y="23791"/>
                    <a:pt x="21411" y="2262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27"/>
            <p:cNvSpPr/>
            <p:nvPr/>
          </p:nvSpPr>
          <p:spPr>
            <a:xfrm>
              <a:off x="6111769" y="2072433"/>
              <a:ext cx="35671" cy="35671"/>
            </a:xfrm>
            <a:custGeom>
              <a:rect b="b" l="l" r="r" t="t"/>
              <a:pathLst>
                <a:path extrusionOk="0" h="47561" w="47561">
                  <a:moveTo>
                    <a:pt x="47561" y="23781"/>
                  </a:moveTo>
                  <a:cubicBezTo>
                    <a:pt x="47561" y="36914"/>
                    <a:pt x="36914" y="47561"/>
                    <a:pt x="23781" y="47561"/>
                  </a:cubicBezTo>
                  <a:cubicBezTo>
                    <a:pt x="10647" y="47561"/>
                    <a:pt x="0" y="36914"/>
                    <a:pt x="0" y="23781"/>
                  </a:cubicBezTo>
                  <a:cubicBezTo>
                    <a:pt x="0" y="10647"/>
                    <a:pt x="10647" y="0"/>
                    <a:pt x="23781" y="0"/>
                  </a:cubicBezTo>
                  <a:cubicBezTo>
                    <a:pt x="36914" y="0"/>
                    <a:pt x="47561" y="10647"/>
                    <a:pt x="47561" y="2378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27"/>
            <p:cNvSpPr/>
            <p:nvPr/>
          </p:nvSpPr>
          <p:spPr>
            <a:xfrm>
              <a:off x="6111769" y="2072433"/>
              <a:ext cx="27255" cy="35671"/>
            </a:xfrm>
            <a:custGeom>
              <a:rect b="b" l="l" r="r" t="t"/>
              <a:pathLst>
                <a:path extrusionOk="0" h="47561" w="36340">
                  <a:moveTo>
                    <a:pt x="25120" y="23781"/>
                  </a:moveTo>
                  <a:cubicBezTo>
                    <a:pt x="25120" y="15259"/>
                    <a:pt x="29605" y="7788"/>
                    <a:pt x="36340" y="3590"/>
                  </a:cubicBezTo>
                  <a:cubicBezTo>
                    <a:pt x="32696" y="1318"/>
                    <a:pt x="28392" y="0"/>
                    <a:pt x="23781" y="0"/>
                  </a:cubicBezTo>
                  <a:cubicBezTo>
                    <a:pt x="10647" y="0"/>
                    <a:pt x="0" y="10647"/>
                    <a:pt x="0" y="23781"/>
                  </a:cubicBezTo>
                  <a:cubicBezTo>
                    <a:pt x="0" y="36914"/>
                    <a:pt x="10647" y="47561"/>
                    <a:pt x="23781" y="47561"/>
                  </a:cubicBezTo>
                  <a:cubicBezTo>
                    <a:pt x="28392" y="47561"/>
                    <a:pt x="32695" y="46245"/>
                    <a:pt x="36340" y="43972"/>
                  </a:cubicBezTo>
                  <a:cubicBezTo>
                    <a:pt x="29604" y="39773"/>
                    <a:pt x="25120" y="32302"/>
                    <a:pt x="25120" y="2378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2" name="Google Shape;652;p27"/>
          <p:cNvGrpSpPr/>
          <p:nvPr/>
        </p:nvGrpSpPr>
        <p:grpSpPr>
          <a:xfrm>
            <a:off x="3609959" y="3117867"/>
            <a:ext cx="191493" cy="284643"/>
            <a:chOff x="6013721" y="1995506"/>
            <a:chExt cx="233670" cy="317292"/>
          </a:xfrm>
        </p:grpSpPr>
        <p:sp>
          <p:nvSpPr>
            <p:cNvPr id="653" name="Google Shape;653;p27"/>
            <p:cNvSpPr/>
            <p:nvPr/>
          </p:nvSpPr>
          <p:spPr>
            <a:xfrm>
              <a:off x="6199296" y="2132231"/>
              <a:ext cx="48095" cy="104015"/>
            </a:xfrm>
            <a:custGeom>
              <a:rect b="b" l="l" r="r" t="t"/>
              <a:pathLst>
                <a:path extrusionOk="0" h="138686" w="64127">
                  <a:moveTo>
                    <a:pt x="61439" y="72235"/>
                  </a:moveTo>
                  <a:lnTo>
                    <a:pt x="0" y="0"/>
                  </a:lnTo>
                  <a:lnTo>
                    <a:pt x="0" y="138687"/>
                  </a:lnTo>
                  <a:lnTo>
                    <a:pt x="52468" y="138687"/>
                  </a:lnTo>
                  <a:cubicBezTo>
                    <a:pt x="58907" y="138687"/>
                    <a:pt x="64127" y="133592"/>
                    <a:pt x="64127" y="127308"/>
                  </a:cubicBezTo>
                  <a:lnTo>
                    <a:pt x="64127" y="79502"/>
                  </a:lnTo>
                  <a:cubicBezTo>
                    <a:pt x="64127" y="76848"/>
                    <a:pt x="63176" y="74277"/>
                    <a:pt x="61439" y="72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27"/>
            <p:cNvSpPr/>
            <p:nvPr/>
          </p:nvSpPr>
          <p:spPr>
            <a:xfrm>
              <a:off x="6199296" y="2132231"/>
              <a:ext cx="19996" cy="104014"/>
            </a:xfrm>
            <a:custGeom>
              <a:rect b="b" l="l" r="r" t="t"/>
              <a:pathLst>
                <a:path extrusionOk="0" h="138685" w="26662">
                  <a:moveTo>
                    <a:pt x="26662" y="31347"/>
                  </a:moveTo>
                  <a:lnTo>
                    <a:pt x="0" y="0"/>
                  </a:lnTo>
                  <a:lnTo>
                    <a:pt x="0" y="138686"/>
                  </a:lnTo>
                  <a:lnTo>
                    <a:pt x="26662" y="138686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27"/>
            <p:cNvSpPr/>
            <p:nvPr/>
          </p:nvSpPr>
          <p:spPr>
            <a:xfrm>
              <a:off x="6013721" y="2132231"/>
              <a:ext cx="48996" cy="104015"/>
            </a:xfrm>
            <a:custGeom>
              <a:rect b="b" l="l" r="r" t="t"/>
              <a:pathLst>
                <a:path extrusionOk="0" h="138686" w="65328">
                  <a:moveTo>
                    <a:pt x="2738" y="72235"/>
                  </a:moveTo>
                  <a:lnTo>
                    <a:pt x="65328" y="0"/>
                  </a:lnTo>
                  <a:lnTo>
                    <a:pt x="65328" y="138687"/>
                  </a:lnTo>
                  <a:lnTo>
                    <a:pt x="11877" y="138687"/>
                  </a:lnTo>
                  <a:cubicBezTo>
                    <a:pt x="5317" y="138687"/>
                    <a:pt x="0" y="133592"/>
                    <a:pt x="0" y="127308"/>
                  </a:cubicBezTo>
                  <a:lnTo>
                    <a:pt x="0" y="79502"/>
                  </a:lnTo>
                  <a:cubicBezTo>
                    <a:pt x="-1" y="76848"/>
                    <a:pt x="968" y="74277"/>
                    <a:pt x="2738" y="72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27"/>
            <p:cNvSpPr/>
            <p:nvPr/>
          </p:nvSpPr>
          <p:spPr>
            <a:xfrm>
              <a:off x="6013721" y="2132230"/>
              <a:ext cx="48996" cy="104015"/>
            </a:xfrm>
            <a:custGeom>
              <a:rect b="b" l="l" r="r" t="t"/>
              <a:pathLst>
                <a:path extrusionOk="0" h="138686" w="65328">
                  <a:moveTo>
                    <a:pt x="25120" y="127309"/>
                  </a:moveTo>
                  <a:lnTo>
                    <a:pt x="25120" y="79503"/>
                  </a:lnTo>
                  <a:cubicBezTo>
                    <a:pt x="25120" y="76849"/>
                    <a:pt x="26088" y="74278"/>
                    <a:pt x="27858" y="72235"/>
                  </a:cubicBezTo>
                  <a:lnTo>
                    <a:pt x="65328" y="28991"/>
                  </a:lnTo>
                  <a:lnTo>
                    <a:pt x="65328" y="0"/>
                  </a:lnTo>
                  <a:lnTo>
                    <a:pt x="2738" y="72235"/>
                  </a:lnTo>
                  <a:cubicBezTo>
                    <a:pt x="969" y="74277"/>
                    <a:pt x="0" y="76848"/>
                    <a:pt x="0" y="79502"/>
                  </a:cubicBezTo>
                  <a:lnTo>
                    <a:pt x="0" y="127308"/>
                  </a:lnTo>
                  <a:cubicBezTo>
                    <a:pt x="0" y="133592"/>
                    <a:pt x="5318" y="138687"/>
                    <a:pt x="11878" y="138687"/>
                  </a:cubicBezTo>
                  <a:lnTo>
                    <a:pt x="36997" y="138687"/>
                  </a:lnTo>
                  <a:cubicBezTo>
                    <a:pt x="30438" y="138687"/>
                    <a:pt x="25120" y="133593"/>
                    <a:pt x="25120" y="127309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27"/>
            <p:cNvSpPr/>
            <p:nvPr/>
          </p:nvSpPr>
          <p:spPr>
            <a:xfrm>
              <a:off x="6013721" y="2218104"/>
              <a:ext cx="48995" cy="18283"/>
            </a:xfrm>
            <a:custGeom>
              <a:rect b="b" l="l" r="r" t="t"/>
              <a:pathLst>
                <a:path extrusionOk="0" h="24377" w="65327">
                  <a:moveTo>
                    <a:pt x="0" y="0"/>
                  </a:moveTo>
                  <a:lnTo>
                    <a:pt x="0" y="13000"/>
                  </a:lnTo>
                  <a:cubicBezTo>
                    <a:pt x="0" y="19284"/>
                    <a:pt x="5318" y="24378"/>
                    <a:pt x="11877" y="24378"/>
                  </a:cubicBezTo>
                  <a:lnTo>
                    <a:pt x="65328" y="24378"/>
                  </a:lnTo>
                  <a:lnTo>
                    <a:pt x="653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27"/>
            <p:cNvSpPr/>
            <p:nvPr/>
          </p:nvSpPr>
          <p:spPr>
            <a:xfrm>
              <a:off x="6013721" y="2218104"/>
              <a:ext cx="27747" cy="18283"/>
            </a:xfrm>
            <a:custGeom>
              <a:rect b="b" l="l" r="r" t="t"/>
              <a:pathLst>
                <a:path extrusionOk="0" h="24377" w="36996">
                  <a:moveTo>
                    <a:pt x="36996" y="24377"/>
                  </a:moveTo>
                  <a:cubicBezTo>
                    <a:pt x="30437" y="24377"/>
                    <a:pt x="25119" y="19283"/>
                    <a:pt x="25119" y="12999"/>
                  </a:cubicBezTo>
                  <a:lnTo>
                    <a:pt x="25119" y="0"/>
                  </a:lnTo>
                  <a:lnTo>
                    <a:pt x="0" y="0"/>
                  </a:lnTo>
                  <a:lnTo>
                    <a:pt x="0" y="13000"/>
                  </a:lnTo>
                  <a:cubicBezTo>
                    <a:pt x="0" y="16141"/>
                    <a:pt x="1329" y="18986"/>
                    <a:pt x="3478" y="21045"/>
                  </a:cubicBezTo>
                  <a:cubicBezTo>
                    <a:pt x="3823" y="21375"/>
                    <a:pt x="4196" y="21678"/>
                    <a:pt x="4581" y="21965"/>
                  </a:cubicBezTo>
                  <a:cubicBezTo>
                    <a:pt x="4906" y="22208"/>
                    <a:pt x="5245" y="22433"/>
                    <a:pt x="5597" y="22644"/>
                  </a:cubicBezTo>
                  <a:cubicBezTo>
                    <a:pt x="7420" y="23736"/>
                    <a:pt x="9568" y="24377"/>
                    <a:pt x="11877" y="24377"/>
                  </a:cubicBezTo>
                  <a:lnTo>
                    <a:pt x="36996" y="24377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27"/>
            <p:cNvSpPr/>
            <p:nvPr/>
          </p:nvSpPr>
          <p:spPr>
            <a:xfrm>
              <a:off x="6199296" y="2218104"/>
              <a:ext cx="48095" cy="18283"/>
            </a:xfrm>
            <a:custGeom>
              <a:rect b="b" l="l" r="r" t="t"/>
              <a:pathLst>
                <a:path extrusionOk="0" h="24377" w="64127">
                  <a:moveTo>
                    <a:pt x="0" y="0"/>
                  </a:moveTo>
                  <a:lnTo>
                    <a:pt x="0" y="24378"/>
                  </a:lnTo>
                  <a:lnTo>
                    <a:pt x="52468" y="24378"/>
                  </a:lnTo>
                  <a:cubicBezTo>
                    <a:pt x="58907" y="24378"/>
                    <a:pt x="64127" y="19284"/>
                    <a:pt x="64127" y="13000"/>
                  </a:cubicBezTo>
                  <a:lnTo>
                    <a:pt x="6412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27"/>
            <p:cNvSpPr/>
            <p:nvPr/>
          </p:nvSpPr>
          <p:spPr>
            <a:xfrm>
              <a:off x="6199296" y="2218104"/>
              <a:ext cx="19996" cy="18283"/>
            </a:xfrm>
            <a:custGeom>
              <a:rect b="b" l="l" r="r" t="t"/>
              <a:pathLst>
                <a:path extrusionOk="0" h="24377" w="26662">
                  <a:moveTo>
                    <a:pt x="0" y="0"/>
                  </a:moveTo>
                  <a:lnTo>
                    <a:pt x="26662" y="0"/>
                  </a:lnTo>
                  <a:lnTo>
                    <a:pt x="26662" y="24378"/>
                  </a:lnTo>
                  <a:lnTo>
                    <a:pt x="0" y="24378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27"/>
            <p:cNvSpPr/>
            <p:nvPr/>
          </p:nvSpPr>
          <p:spPr>
            <a:xfrm>
              <a:off x="6094866" y="2243595"/>
              <a:ext cx="71342" cy="24962"/>
            </a:xfrm>
            <a:custGeom>
              <a:rect b="b" l="l" r="r" t="t"/>
              <a:pathLst>
                <a:path extrusionOk="0" h="33282" w="95122">
                  <a:moveTo>
                    <a:pt x="0" y="0"/>
                  </a:moveTo>
                  <a:lnTo>
                    <a:pt x="95122" y="0"/>
                  </a:lnTo>
                  <a:lnTo>
                    <a:pt x="95122" y="33283"/>
                  </a:lnTo>
                  <a:lnTo>
                    <a:pt x="0" y="332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27"/>
            <p:cNvSpPr/>
            <p:nvPr/>
          </p:nvSpPr>
          <p:spPr>
            <a:xfrm>
              <a:off x="6094866" y="2243595"/>
              <a:ext cx="18839" cy="24962"/>
            </a:xfrm>
            <a:custGeom>
              <a:rect b="b" l="l" r="r" t="t"/>
              <a:pathLst>
                <a:path extrusionOk="0" h="33282" w="25119">
                  <a:moveTo>
                    <a:pt x="0" y="0"/>
                  </a:moveTo>
                  <a:lnTo>
                    <a:pt x="25120" y="0"/>
                  </a:lnTo>
                  <a:lnTo>
                    <a:pt x="25120" y="33283"/>
                  </a:lnTo>
                  <a:lnTo>
                    <a:pt x="0" y="33283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6060736" y="2037481"/>
              <a:ext cx="139488" cy="193770"/>
            </a:xfrm>
            <a:custGeom>
              <a:rect b="b" l="l" r="r" t="t"/>
              <a:pathLst>
                <a:path extrusionOk="0" h="258360" w="185984">
                  <a:moveTo>
                    <a:pt x="34421" y="0"/>
                  </a:moveTo>
                  <a:cubicBezTo>
                    <a:pt x="12678" y="33108"/>
                    <a:pt x="0" y="72636"/>
                    <a:pt x="0" y="114984"/>
                  </a:cubicBezTo>
                  <a:lnTo>
                    <a:pt x="0" y="258360"/>
                  </a:lnTo>
                  <a:cubicBezTo>
                    <a:pt x="58926" y="258360"/>
                    <a:pt x="126919" y="258360"/>
                    <a:pt x="185985" y="258360"/>
                  </a:cubicBezTo>
                  <a:lnTo>
                    <a:pt x="185985" y="114984"/>
                  </a:lnTo>
                  <a:cubicBezTo>
                    <a:pt x="185985" y="72636"/>
                    <a:pt x="173307" y="33108"/>
                    <a:pt x="151564" y="0"/>
                  </a:cubicBezTo>
                  <a:lnTo>
                    <a:pt x="34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6060736" y="2037481"/>
              <a:ext cx="44655" cy="193770"/>
            </a:xfrm>
            <a:custGeom>
              <a:rect b="b" l="l" r="r" t="t"/>
              <a:pathLst>
                <a:path extrusionOk="0" h="258360" w="59540">
                  <a:moveTo>
                    <a:pt x="59540" y="0"/>
                  </a:moveTo>
                  <a:lnTo>
                    <a:pt x="34421" y="0"/>
                  </a:lnTo>
                  <a:cubicBezTo>
                    <a:pt x="12678" y="33108"/>
                    <a:pt x="0" y="72636"/>
                    <a:pt x="0" y="114984"/>
                  </a:cubicBezTo>
                  <a:lnTo>
                    <a:pt x="0" y="258360"/>
                  </a:lnTo>
                  <a:cubicBezTo>
                    <a:pt x="8212" y="258360"/>
                    <a:pt x="16604" y="258360"/>
                    <a:pt x="25120" y="258360"/>
                  </a:cubicBezTo>
                  <a:lnTo>
                    <a:pt x="25120" y="114984"/>
                  </a:lnTo>
                  <a:cubicBezTo>
                    <a:pt x="25120" y="72636"/>
                    <a:pt x="37797" y="33108"/>
                    <a:pt x="59540" y="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6086949" y="2265635"/>
              <a:ext cx="87150" cy="19456"/>
            </a:xfrm>
            <a:custGeom>
              <a:rect b="b" l="l" r="r" t="t"/>
              <a:pathLst>
                <a:path extrusionOk="0" h="25942" w="116200">
                  <a:moveTo>
                    <a:pt x="106471" y="0"/>
                  </a:moveTo>
                  <a:lnTo>
                    <a:pt x="9728" y="0"/>
                  </a:lnTo>
                  <a:cubicBezTo>
                    <a:pt x="4377" y="0"/>
                    <a:pt x="0" y="4378"/>
                    <a:pt x="0" y="9728"/>
                  </a:cubicBezTo>
                  <a:lnTo>
                    <a:pt x="0" y="16214"/>
                  </a:lnTo>
                  <a:cubicBezTo>
                    <a:pt x="0" y="21565"/>
                    <a:pt x="4377" y="25942"/>
                    <a:pt x="9728" y="25942"/>
                  </a:cubicBezTo>
                  <a:lnTo>
                    <a:pt x="106472" y="25942"/>
                  </a:lnTo>
                  <a:cubicBezTo>
                    <a:pt x="111823" y="25942"/>
                    <a:pt x="116200" y="21565"/>
                    <a:pt x="116200" y="16214"/>
                  </a:cubicBezTo>
                  <a:lnTo>
                    <a:pt x="116200" y="9728"/>
                  </a:lnTo>
                  <a:cubicBezTo>
                    <a:pt x="116200" y="4377"/>
                    <a:pt x="111822" y="0"/>
                    <a:pt x="106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6086949" y="2265635"/>
              <a:ext cx="26136" cy="19456"/>
            </a:xfrm>
            <a:custGeom>
              <a:rect b="b" l="l" r="r" t="t"/>
              <a:pathLst>
                <a:path extrusionOk="0" h="25942" w="34848">
                  <a:moveTo>
                    <a:pt x="25120" y="16214"/>
                  </a:moveTo>
                  <a:lnTo>
                    <a:pt x="25120" y="9728"/>
                  </a:lnTo>
                  <a:cubicBezTo>
                    <a:pt x="25120" y="4378"/>
                    <a:pt x="29498" y="0"/>
                    <a:pt x="34848" y="0"/>
                  </a:cubicBezTo>
                  <a:lnTo>
                    <a:pt x="9728" y="0"/>
                  </a:lnTo>
                  <a:cubicBezTo>
                    <a:pt x="4377" y="0"/>
                    <a:pt x="0" y="4378"/>
                    <a:pt x="0" y="9728"/>
                  </a:cubicBezTo>
                  <a:lnTo>
                    <a:pt x="0" y="16214"/>
                  </a:lnTo>
                  <a:cubicBezTo>
                    <a:pt x="0" y="21565"/>
                    <a:pt x="4378" y="25942"/>
                    <a:pt x="9728" y="25942"/>
                  </a:cubicBezTo>
                  <a:lnTo>
                    <a:pt x="34848" y="25942"/>
                  </a:lnTo>
                  <a:cubicBezTo>
                    <a:pt x="29498" y="25942"/>
                    <a:pt x="25120" y="21565"/>
                    <a:pt x="25120" y="1621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6085792" y="1995506"/>
              <a:ext cx="89460" cy="43161"/>
            </a:xfrm>
            <a:custGeom>
              <a:rect b="b" l="l" r="r" t="t"/>
              <a:pathLst>
                <a:path extrusionOk="0" h="57548" w="119280">
                  <a:moveTo>
                    <a:pt x="50357" y="3120"/>
                  </a:moveTo>
                  <a:cubicBezTo>
                    <a:pt x="30554" y="18145"/>
                    <a:pt x="13480" y="36596"/>
                    <a:pt x="0" y="57549"/>
                  </a:cubicBezTo>
                  <a:lnTo>
                    <a:pt x="119280" y="57549"/>
                  </a:lnTo>
                  <a:cubicBezTo>
                    <a:pt x="105799" y="36596"/>
                    <a:pt x="88726" y="18146"/>
                    <a:pt x="68922" y="3120"/>
                  </a:cubicBezTo>
                  <a:cubicBezTo>
                    <a:pt x="63438" y="-1040"/>
                    <a:pt x="55840" y="-1040"/>
                    <a:pt x="50357" y="3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6085792" y="1995506"/>
              <a:ext cx="54149" cy="43161"/>
            </a:xfrm>
            <a:custGeom>
              <a:rect b="b" l="l" r="r" t="t"/>
              <a:pathLst>
                <a:path extrusionOk="0" h="57548" w="72199">
                  <a:moveTo>
                    <a:pt x="68922" y="3120"/>
                  </a:moveTo>
                  <a:cubicBezTo>
                    <a:pt x="63439" y="-1040"/>
                    <a:pt x="55840" y="-1040"/>
                    <a:pt x="50357" y="3120"/>
                  </a:cubicBezTo>
                  <a:cubicBezTo>
                    <a:pt x="30554" y="18145"/>
                    <a:pt x="13480" y="36596"/>
                    <a:pt x="0" y="57548"/>
                  </a:cubicBezTo>
                  <a:lnTo>
                    <a:pt x="25120" y="57548"/>
                  </a:lnTo>
                  <a:cubicBezTo>
                    <a:pt x="37850" y="37760"/>
                    <a:pt x="53788" y="20210"/>
                    <a:pt x="72200" y="5664"/>
                  </a:cubicBezTo>
                  <a:cubicBezTo>
                    <a:pt x="71115" y="4807"/>
                    <a:pt x="70024" y="3956"/>
                    <a:pt x="68922" y="3120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6095579" y="2056243"/>
              <a:ext cx="67996" cy="67997"/>
            </a:xfrm>
            <a:custGeom>
              <a:rect b="b" l="l" r="r" t="t"/>
              <a:pathLst>
                <a:path extrusionOk="0" h="90662" w="90662">
                  <a:moveTo>
                    <a:pt x="90663" y="45331"/>
                  </a:moveTo>
                  <a:cubicBezTo>
                    <a:pt x="90663" y="70367"/>
                    <a:pt x="70367" y="90663"/>
                    <a:pt x="45331" y="90663"/>
                  </a:cubicBezTo>
                  <a:cubicBezTo>
                    <a:pt x="20296" y="90663"/>
                    <a:pt x="0" y="70367"/>
                    <a:pt x="0" y="45331"/>
                  </a:cubicBezTo>
                  <a:cubicBezTo>
                    <a:pt x="0" y="20296"/>
                    <a:pt x="20296" y="0"/>
                    <a:pt x="45331" y="0"/>
                  </a:cubicBezTo>
                  <a:cubicBezTo>
                    <a:pt x="70367" y="0"/>
                    <a:pt x="90663" y="20296"/>
                    <a:pt x="90663" y="4533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27"/>
            <p:cNvSpPr/>
            <p:nvPr/>
          </p:nvSpPr>
          <p:spPr>
            <a:xfrm>
              <a:off x="6095578" y="2056243"/>
              <a:ext cx="43418" cy="67997"/>
            </a:xfrm>
            <a:custGeom>
              <a:rect b="b" l="l" r="r" t="t"/>
              <a:pathLst>
                <a:path extrusionOk="0" h="90662" w="57891">
                  <a:moveTo>
                    <a:pt x="25120" y="45331"/>
                  </a:moveTo>
                  <a:cubicBezTo>
                    <a:pt x="25120" y="24655"/>
                    <a:pt x="38967" y="7225"/>
                    <a:pt x="57891" y="1777"/>
                  </a:cubicBezTo>
                  <a:cubicBezTo>
                    <a:pt x="53901" y="629"/>
                    <a:pt x="49691" y="0"/>
                    <a:pt x="45331" y="0"/>
                  </a:cubicBezTo>
                  <a:cubicBezTo>
                    <a:pt x="20296" y="0"/>
                    <a:pt x="0" y="20296"/>
                    <a:pt x="0" y="45331"/>
                  </a:cubicBezTo>
                  <a:cubicBezTo>
                    <a:pt x="0" y="70367"/>
                    <a:pt x="20296" y="90663"/>
                    <a:pt x="45331" y="90663"/>
                  </a:cubicBezTo>
                  <a:cubicBezTo>
                    <a:pt x="49691" y="90663"/>
                    <a:pt x="53901" y="90035"/>
                    <a:pt x="57891" y="88886"/>
                  </a:cubicBezTo>
                  <a:cubicBezTo>
                    <a:pt x="38968" y="83438"/>
                    <a:pt x="25120" y="66007"/>
                    <a:pt x="25120" y="4533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27"/>
            <p:cNvSpPr/>
            <p:nvPr/>
          </p:nvSpPr>
          <p:spPr>
            <a:xfrm>
              <a:off x="6096971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6115601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6134230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6152860" y="2294252"/>
              <a:ext cx="9419" cy="18546"/>
            </a:xfrm>
            <a:custGeom>
              <a:rect b="b" l="l" r="r" t="t"/>
              <a:pathLst>
                <a:path extrusionOk="0" h="24728" w="12559">
                  <a:moveTo>
                    <a:pt x="6280" y="24729"/>
                  </a:moveTo>
                  <a:cubicBezTo>
                    <a:pt x="2812" y="24729"/>
                    <a:pt x="0" y="21917"/>
                    <a:pt x="0" y="18449"/>
                  </a:cubicBezTo>
                  <a:lnTo>
                    <a:pt x="0" y="6280"/>
                  </a:lnTo>
                  <a:cubicBezTo>
                    <a:pt x="0" y="2812"/>
                    <a:pt x="2812" y="0"/>
                    <a:pt x="6280" y="0"/>
                  </a:cubicBezTo>
                  <a:cubicBezTo>
                    <a:pt x="9748" y="0"/>
                    <a:pt x="12560" y="2812"/>
                    <a:pt x="12560" y="6280"/>
                  </a:cubicBezTo>
                  <a:lnTo>
                    <a:pt x="12560" y="18449"/>
                  </a:lnTo>
                  <a:cubicBezTo>
                    <a:pt x="12560" y="21917"/>
                    <a:pt x="9748" y="24729"/>
                    <a:pt x="6280" y="24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6060736" y="2230313"/>
              <a:ext cx="139488" cy="17632"/>
            </a:xfrm>
            <a:custGeom>
              <a:rect b="b" l="l" r="r" t="t"/>
              <a:pathLst>
                <a:path extrusionOk="0" h="23509" w="185984">
                  <a:moveTo>
                    <a:pt x="0" y="0"/>
                  </a:moveTo>
                  <a:lnTo>
                    <a:pt x="0" y="8125"/>
                  </a:lnTo>
                  <a:cubicBezTo>
                    <a:pt x="0" y="16621"/>
                    <a:pt x="6887" y="23509"/>
                    <a:pt x="15384" y="23509"/>
                  </a:cubicBezTo>
                  <a:lnTo>
                    <a:pt x="170601" y="23509"/>
                  </a:lnTo>
                  <a:cubicBezTo>
                    <a:pt x="179097" y="23509"/>
                    <a:pt x="185985" y="16622"/>
                    <a:pt x="185985" y="8125"/>
                  </a:cubicBezTo>
                  <a:lnTo>
                    <a:pt x="185985" y="0"/>
                  </a:lnTo>
                  <a:cubicBezTo>
                    <a:pt x="173399" y="0"/>
                    <a:pt x="669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6060736" y="2230312"/>
              <a:ext cx="30377" cy="17632"/>
            </a:xfrm>
            <a:custGeom>
              <a:rect b="b" l="l" r="r" t="t"/>
              <a:pathLst>
                <a:path extrusionOk="0" h="23509" w="40503">
                  <a:moveTo>
                    <a:pt x="25120" y="8125"/>
                  </a:moveTo>
                  <a:lnTo>
                    <a:pt x="25120" y="0"/>
                  </a:lnTo>
                  <a:cubicBezTo>
                    <a:pt x="11058" y="0"/>
                    <a:pt x="1501" y="0"/>
                    <a:pt x="0" y="0"/>
                  </a:cubicBezTo>
                  <a:lnTo>
                    <a:pt x="0" y="8125"/>
                  </a:lnTo>
                  <a:cubicBezTo>
                    <a:pt x="0" y="16621"/>
                    <a:pt x="6887" y="23509"/>
                    <a:pt x="15384" y="23509"/>
                  </a:cubicBezTo>
                  <a:lnTo>
                    <a:pt x="40503" y="23509"/>
                  </a:lnTo>
                  <a:cubicBezTo>
                    <a:pt x="32008" y="23509"/>
                    <a:pt x="25120" y="16622"/>
                    <a:pt x="25120" y="8125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6120802" y="2143815"/>
              <a:ext cx="19556" cy="92449"/>
            </a:xfrm>
            <a:custGeom>
              <a:rect b="b" l="l" r="r" t="t"/>
              <a:pathLst>
                <a:path extrusionOk="0" h="123266" w="26075">
                  <a:moveTo>
                    <a:pt x="15645" y="0"/>
                  </a:moveTo>
                  <a:lnTo>
                    <a:pt x="10430" y="0"/>
                  </a:lnTo>
                  <a:cubicBezTo>
                    <a:pt x="4693" y="0"/>
                    <a:pt x="0" y="4693"/>
                    <a:pt x="0" y="10430"/>
                  </a:cubicBezTo>
                  <a:cubicBezTo>
                    <a:pt x="0" y="19014"/>
                    <a:pt x="0" y="103096"/>
                    <a:pt x="0" y="112836"/>
                  </a:cubicBezTo>
                  <a:cubicBezTo>
                    <a:pt x="0" y="118572"/>
                    <a:pt x="4693" y="123267"/>
                    <a:pt x="10430" y="123267"/>
                  </a:cubicBezTo>
                  <a:lnTo>
                    <a:pt x="15645" y="123267"/>
                  </a:lnTo>
                  <a:cubicBezTo>
                    <a:pt x="21382" y="123267"/>
                    <a:pt x="26076" y="118573"/>
                    <a:pt x="26076" y="112836"/>
                  </a:cubicBezTo>
                  <a:cubicBezTo>
                    <a:pt x="26076" y="104253"/>
                    <a:pt x="26076" y="20170"/>
                    <a:pt x="26076" y="10430"/>
                  </a:cubicBezTo>
                  <a:cubicBezTo>
                    <a:pt x="26075" y="4694"/>
                    <a:pt x="21382" y="0"/>
                    <a:pt x="15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6120800" y="2143815"/>
              <a:ext cx="16059" cy="92449"/>
            </a:xfrm>
            <a:custGeom>
              <a:rect b="b" l="l" r="r" t="t"/>
              <a:pathLst>
                <a:path extrusionOk="0" h="123266" w="21412">
                  <a:moveTo>
                    <a:pt x="16747" y="112836"/>
                  </a:moveTo>
                  <a:cubicBezTo>
                    <a:pt x="16747" y="103096"/>
                    <a:pt x="16747" y="19014"/>
                    <a:pt x="16747" y="10430"/>
                  </a:cubicBezTo>
                  <a:cubicBezTo>
                    <a:pt x="16747" y="6822"/>
                    <a:pt x="18606" y="3628"/>
                    <a:pt x="21412" y="1754"/>
                  </a:cubicBezTo>
                  <a:cubicBezTo>
                    <a:pt x="19757" y="648"/>
                    <a:pt x="17775" y="0"/>
                    <a:pt x="15646" y="0"/>
                  </a:cubicBezTo>
                  <a:lnTo>
                    <a:pt x="10430" y="0"/>
                  </a:lnTo>
                  <a:cubicBezTo>
                    <a:pt x="4693" y="0"/>
                    <a:pt x="0" y="4693"/>
                    <a:pt x="0" y="10430"/>
                  </a:cubicBezTo>
                  <a:cubicBezTo>
                    <a:pt x="0" y="19014"/>
                    <a:pt x="0" y="103096"/>
                    <a:pt x="0" y="112836"/>
                  </a:cubicBezTo>
                  <a:cubicBezTo>
                    <a:pt x="0" y="118572"/>
                    <a:pt x="4693" y="123267"/>
                    <a:pt x="10430" y="123267"/>
                  </a:cubicBezTo>
                  <a:lnTo>
                    <a:pt x="15646" y="123267"/>
                  </a:lnTo>
                  <a:cubicBezTo>
                    <a:pt x="17774" y="123267"/>
                    <a:pt x="19757" y="122618"/>
                    <a:pt x="21412" y="121513"/>
                  </a:cubicBezTo>
                  <a:cubicBezTo>
                    <a:pt x="18606" y="119638"/>
                    <a:pt x="16747" y="116445"/>
                    <a:pt x="16747" y="112836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27"/>
            <p:cNvSpPr/>
            <p:nvPr/>
          </p:nvSpPr>
          <p:spPr>
            <a:xfrm>
              <a:off x="6120802" y="2218104"/>
              <a:ext cx="19556" cy="18283"/>
            </a:xfrm>
            <a:custGeom>
              <a:rect b="b" l="l" r="r" t="t"/>
              <a:pathLst>
                <a:path extrusionOk="0" h="24377" w="26075">
                  <a:moveTo>
                    <a:pt x="0" y="0"/>
                  </a:moveTo>
                  <a:cubicBezTo>
                    <a:pt x="0" y="6890"/>
                    <a:pt x="0" y="11963"/>
                    <a:pt x="0" y="13947"/>
                  </a:cubicBezTo>
                  <a:cubicBezTo>
                    <a:pt x="0" y="19684"/>
                    <a:pt x="4693" y="24378"/>
                    <a:pt x="10430" y="24378"/>
                  </a:cubicBezTo>
                  <a:lnTo>
                    <a:pt x="15645" y="24378"/>
                  </a:lnTo>
                  <a:cubicBezTo>
                    <a:pt x="21382" y="24378"/>
                    <a:pt x="26076" y="19684"/>
                    <a:pt x="26076" y="13947"/>
                  </a:cubicBezTo>
                  <a:cubicBezTo>
                    <a:pt x="26076" y="12151"/>
                    <a:pt x="26076" y="7039"/>
                    <a:pt x="2607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27"/>
            <p:cNvSpPr/>
            <p:nvPr/>
          </p:nvSpPr>
          <p:spPr>
            <a:xfrm>
              <a:off x="6120801" y="2218104"/>
              <a:ext cx="16058" cy="18283"/>
            </a:xfrm>
            <a:custGeom>
              <a:rect b="b" l="l" r="r" t="t"/>
              <a:pathLst>
                <a:path extrusionOk="0" h="24377" w="21411">
                  <a:moveTo>
                    <a:pt x="21411" y="22624"/>
                  </a:moveTo>
                  <a:cubicBezTo>
                    <a:pt x="18605" y="20750"/>
                    <a:pt x="16747" y="17556"/>
                    <a:pt x="16747" y="13947"/>
                  </a:cubicBezTo>
                  <a:cubicBezTo>
                    <a:pt x="16747" y="11963"/>
                    <a:pt x="16747" y="6890"/>
                    <a:pt x="16747" y="0"/>
                  </a:cubicBezTo>
                  <a:lnTo>
                    <a:pt x="0" y="0"/>
                  </a:lnTo>
                  <a:cubicBezTo>
                    <a:pt x="0" y="6890"/>
                    <a:pt x="0" y="11963"/>
                    <a:pt x="0" y="13947"/>
                  </a:cubicBezTo>
                  <a:cubicBezTo>
                    <a:pt x="0" y="14306"/>
                    <a:pt x="18" y="14660"/>
                    <a:pt x="54" y="15010"/>
                  </a:cubicBezTo>
                  <a:cubicBezTo>
                    <a:pt x="592" y="20261"/>
                    <a:pt x="5060" y="24378"/>
                    <a:pt x="10430" y="24378"/>
                  </a:cubicBezTo>
                  <a:lnTo>
                    <a:pt x="15646" y="24378"/>
                  </a:lnTo>
                  <a:cubicBezTo>
                    <a:pt x="17590" y="24377"/>
                    <a:pt x="19665" y="23791"/>
                    <a:pt x="21411" y="22624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6111769" y="2072433"/>
              <a:ext cx="35671" cy="35671"/>
            </a:xfrm>
            <a:custGeom>
              <a:rect b="b" l="l" r="r" t="t"/>
              <a:pathLst>
                <a:path extrusionOk="0" h="47561" w="47561">
                  <a:moveTo>
                    <a:pt x="47561" y="23781"/>
                  </a:moveTo>
                  <a:cubicBezTo>
                    <a:pt x="47561" y="36914"/>
                    <a:pt x="36914" y="47561"/>
                    <a:pt x="23781" y="47561"/>
                  </a:cubicBezTo>
                  <a:cubicBezTo>
                    <a:pt x="10647" y="47561"/>
                    <a:pt x="0" y="36914"/>
                    <a:pt x="0" y="23781"/>
                  </a:cubicBezTo>
                  <a:cubicBezTo>
                    <a:pt x="0" y="10647"/>
                    <a:pt x="10647" y="0"/>
                    <a:pt x="23781" y="0"/>
                  </a:cubicBezTo>
                  <a:cubicBezTo>
                    <a:pt x="36914" y="0"/>
                    <a:pt x="47561" y="10647"/>
                    <a:pt x="47561" y="2378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6111769" y="2072433"/>
              <a:ext cx="27255" cy="35671"/>
            </a:xfrm>
            <a:custGeom>
              <a:rect b="b" l="l" r="r" t="t"/>
              <a:pathLst>
                <a:path extrusionOk="0" h="47561" w="36340">
                  <a:moveTo>
                    <a:pt x="25120" y="23781"/>
                  </a:moveTo>
                  <a:cubicBezTo>
                    <a:pt x="25120" y="15259"/>
                    <a:pt x="29605" y="7788"/>
                    <a:pt x="36340" y="3590"/>
                  </a:cubicBezTo>
                  <a:cubicBezTo>
                    <a:pt x="32696" y="1318"/>
                    <a:pt x="28392" y="0"/>
                    <a:pt x="23781" y="0"/>
                  </a:cubicBezTo>
                  <a:cubicBezTo>
                    <a:pt x="10647" y="0"/>
                    <a:pt x="0" y="10647"/>
                    <a:pt x="0" y="23781"/>
                  </a:cubicBezTo>
                  <a:cubicBezTo>
                    <a:pt x="0" y="36914"/>
                    <a:pt x="10647" y="47561"/>
                    <a:pt x="23781" y="47561"/>
                  </a:cubicBezTo>
                  <a:cubicBezTo>
                    <a:pt x="28392" y="47561"/>
                    <a:pt x="32695" y="46245"/>
                    <a:pt x="36340" y="43972"/>
                  </a:cubicBezTo>
                  <a:cubicBezTo>
                    <a:pt x="29604" y="39773"/>
                    <a:pt x="25120" y="32302"/>
                    <a:pt x="25120" y="23781"/>
                  </a:cubicBezTo>
                  <a:close/>
                </a:path>
              </a:pathLst>
            </a:custGeom>
            <a:solidFill>
              <a:srgbClr val="191919">
                <a:alpha val="1006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3" name="Google Shape;683;p27"/>
          <p:cNvGrpSpPr/>
          <p:nvPr/>
        </p:nvGrpSpPr>
        <p:grpSpPr>
          <a:xfrm>
            <a:off x="157900" y="546138"/>
            <a:ext cx="637003" cy="533775"/>
            <a:chOff x="157900" y="546138"/>
            <a:chExt cx="637003" cy="533775"/>
          </a:xfrm>
        </p:grpSpPr>
        <p:sp>
          <p:nvSpPr>
            <p:cNvPr id="684" name="Google Shape;684;p27"/>
            <p:cNvSpPr/>
            <p:nvPr/>
          </p:nvSpPr>
          <p:spPr>
            <a:xfrm>
              <a:off x="157900" y="635313"/>
              <a:ext cx="580500" cy="444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pic>
          <p:nvPicPr>
            <p:cNvPr id="685" name="Google Shape;685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7901" y="546138"/>
              <a:ext cx="637003" cy="444600"/>
            </a:xfrm>
            <a:prstGeom prst="rect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0" name="Google Shape;690;p28"/>
          <p:cNvCxnSpPr/>
          <p:nvPr/>
        </p:nvCxnSpPr>
        <p:spPr>
          <a:xfrm>
            <a:off x="641077" y="4474594"/>
            <a:ext cx="8457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1" name="Google Shape;691;p28"/>
          <p:cNvSpPr txBox="1"/>
          <p:nvPr>
            <p:ph idx="4294967295" type="title"/>
          </p:nvPr>
        </p:nvSpPr>
        <p:spPr>
          <a:xfrm>
            <a:off x="1780775" y="3435525"/>
            <a:ext cx="2210700" cy="755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!</a:t>
            </a:r>
            <a:endParaRPr/>
          </a:p>
        </p:txBody>
      </p:sp>
      <p:pic>
        <p:nvPicPr>
          <p:cNvPr id="692" name="Google Shape;6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7325" y="143375"/>
            <a:ext cx="4238175" cy="423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7 Steps Of Risk Management Process Pitch Deck by Slidesgo">
  <a:themeElements>
    <a:clrScheme name="Simple Light">
      <a:dk1>
        <a:srgbClr val="191919"/>
      </a:dk1>
      <a:lt1>
        <a:srgbClr val="FFFEFD"/>
      </a:lt1>
      <a:dk2>
        <a:srgbClr val="F59D00"/>
      </a:dk2>
      <a:lt2>
        <a:srgbClr val="F8BF5C"/>
      </a:lt2>
      <a:accent1>
        <a:srgbClr val="F86C6C"/>
      </a:accent1>
      <a:accent2>
        <a:srgbClr val="AD6E47"/>
      </a:accent2>
      <a:accent3>
        <a:srgbClr val="5C3E3E"/>
      </a:accent3>
      <a:accent4>
        <a:srgbClr val="638296"/>
      </a:accent4>
      <a:accent5>
        <a:srgbClr val="38856D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